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8" r:id="rId2"/>
    <p:sldId id="289" r:id="rId3"/>
    <p:sldId id="290" r:id="rId4"/>
    <p:sldId id="329" r:id="rId5"/>
    <p:sldId id="330" r:id="rId6"/>
    <p:sldId id="331" r:id="rId7"/>
    <p:sldId id="332" r:id="rId8"/>
    <p:sldId id="333" r:id="rId9"/>
    <p:sldId id="284" r:id="rId10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78"/>
    <a:srgbClr val="636363"/>
    <a:srgbClr val="9E48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86418"/>
  </p:normalViewPr>
  <p:slideViewPr>
    <p:cSldViewPr snapToGrid="0" showGuides="1">
      <p:cViewPr varScale="1">
        <p:scale>
          <a:sx n="107" d="100"/>
          <a:sy n="107" d="100"/>
        </p:scale>
        <p:origin x="78" y="114"/>
      </p:cViewPr>
      <p:guideLst>
        <p:guide orient="horz" pos="2704"/>
        <p:guide pos="3795"/>
      </p:guideLst>
    </p:cSldViewPr>
  </p:slideViewPr>
  <p:outlineViewPr>
    <p:cViewPr>
      <p:scale>
        <a:sx n="33" d="100"/>
        <a:sy n="33" d="100"/>
      </p:scale>
      <p:origin x="0" y="-58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5D847-5CC9-4692-8885-C891A9D1E3F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7E013-6FCC-4D97-8CD1-7CBCD753DA62}">
      <dgm:prSet phldrT="[Текст]"/>
      <dgm:spPr/>
      <dgm:t>
        <a:bodyPr/>
        <a:lstStyle/>
        <a:p>
          <a:r>
            <a:rPr lang="ru-RU" dirty="0"/>
            <a:t>Формирования перечня объектов мониторинга</a:t>
          </a:r>
        </a:p>
      </dgm:t>
    </dgm:pt>
    <dgm:pt modelId="{719D269C-2B84-42B4-9200-4E1B3ED21F65}" type="parTrans" cxnId="{D3C555E2-9626-4189-9701-4913D9231D4F}">
      <dgm:prSet/>
      <dgm:spPr/>
      <dgm:t>
        <a:bodyPr/>
        <a:lstStyle/>
        <a:p>
          <a:endParaRPr lang="ru-RU"/>
        </a:p>
      </dgm:t>
    </dgm:pt>
    <dgm:pt modelId="{0E7039C0-8BF6-40CA-913E-75D13EAB6981}" type="sibTrans" cxnId="{D3C555E2-9626-4189-9701-4913D9231D4F}">
      <dgm:prSet/>
      <dgm:spPr/>
      <dgm:t>
        <a:bodyPr/>
        <a:lstStyle/>
        <a:p>
          <a:endParaRPr lang="ru-RU"/>
        </a:p>
      </dgm:t>
    </dgm:pt>
    <dgm:pt modelId="{F66E2F61-C46F-452F-8EB0-C5C14A142F96}">
      <dgm:prSet phldrT="[Текст]"/>
      <dgm:spPr/>
      <dgm:t>
        <a:bodyPr/>
        <a:lstStyle/>
        <a:p>
          <a:r>
            <a:rPr lang="ru-RU" dirty="0"/>
            <a:t>Данные мониторингов предыдущих лет</a:t>
          </a:r>
        </a:p>
      </dgm:t>
    </dgm:pt>
    <dgm:pt modelId="{FCC1281E-13F9-4D42-A2A3-860E07447E90}" type="parTrans" cxnId="{F208A417-67D5-4E59-9D41-5B7A1DD02542}">
      <dgm:prSet/>
      <dgm:spPr/>
      <dgm:t>
        <a:bodyPr/>
        <a:lstStyle/>
        <a:p>
          <a:endParaRPr lang="ru-RU"/>
        </a:p>
      </dgm:t>
    </dgm:pt>
    <dgm:pt modelId="{54365C75-56E0-4870-9A34-1F46A34189E2}" type="sibTrans" cxnId="{F208A417-67D5-4E59-9D41-5B7A1DD02542}">
      <dgm:prSet/>
      <dgm:spPr/>
      <dgm:t>
        <a:bodyPr/>
        <a:lstStyle/>
        <a:p>
          <a:endParaRPr lang="ru-RU"/>
        </a:p>
      </dgm:t>
    </dgm:pt>
    <dgm:pt modelId="{D63250E4-F37E-4A9D-A5B8-15E5374FD8EF}">
      <dgm:prSet phldrT="[Текст]"/>
      <dgm:spPr/>
      <dgm:t>
        <a:bodyPr/>
        <a:lstStyle/>
        <a:p>
          <a:r>
            <a:rPr lang="ru-RU" dirty="0"/>
            <a:t>Анализ данных из открытых источников</a:t>
          </a:r>
        </a:p>
      </dgm:t>
    </dgm:pt>
    <dgm:pt modelId="{1263BC6E-D7B7-4F9C-B3BD-ECB3D0D574AE}" type="parTrans" cxnId="{9507B1CC-EE22-42D7-839D-503558E67D11}">
      <dgm:prSet/>
      <dgm:spPr/>
      <dgm:t>
        <a:bodyPr/>
        <a:lstStyle/>
        <a:p>
          <a:endParaRPr lang="ru-RU"/>
        </a:p>
      </dgm:t>
    </dgm:pt>
    <dgm:pt modelId="{A62E8CD7-6A58-4FBA-ABCC-33BCCD20E194}" type="sibTrans" cxnId="{9507B1CC-EE22-42D7-839D-503558E67D11}">
      <dgm:prSet/>
      <dgm:spPr/>
      <dgm:t>
        <a:bodyPr/>
        <a:lstStyle/>
        <a:p>
          <a:endParaRPr lang="ru-RU"/>
        </a:p>
      </dgm:t>
    </dgm:pt>
    <dgm:pt modelId="{07A62252-F873-47E3-B6FA-33946FCF8A3D}">
      <dgm:prSet phldrT="[Текст]"/>
      <dgm:spPr/>
      <dgm:t>
        <a:bodyPr/>
        <a:lstStyle/>
        <a:p>
          <a:r>
            <a:rPr lang="ru-RU" dirty="0"/>
            <a:t>Запросы в ИОГВ и общественные организации</a:t>
          </a:r>
        </a:p>
      </dgm:t>
    </dgm:pt>
    <dgm:pt modelId="{AD31984A-45AF-4728-9218-34315D793E36}" type="parTrans" cxnId="{32EA7C32-DEB2-4B4A-840C-AE38843A4B8E}">
      <dgm:prSet/>
      <dgm:spPr/>
      <dgm:t>
        <a:bodyPr/>
        <a:lstStyle/>
        <a:p>
          <a:endParaRPr lang="ru-RU"/>
        </a:p>
      </dgm:t>
    </dgm:pt>
    <dgm:pt modelId="{A5124C04-1954-4273-9E74-D63F0F51FA3C}" type="sibTrans" cxnId="{32EA7C32-DEB2-4B4A-840C-AE38843A4B8E}">
      <dgm:prSet/>
      <dgm:spPr/>
      <dgm:t>
        <a:bodyPr/>
        <a:lstStyle/>
        <a:p>
          <a:endParaRPr lang="ru-RU"/>
        </a:p>
      </dgm:t>
    </dgm:pt>
    <dgm:pt modelId="{659BC0DA-343B-4562-8061-8618F0AB1017}">
      <dgm:prSet phldrT="[Текст]"/>
      <dgm:spPr/>
      <dgm:t>
        <a:bodyPr/>
        <a:lstStyle/>
        <a:p>
          <a:r>
            <a:rPr lang="ru-RU" dirty="0"/>
            <a:t>Обращения в ЦКР</a:t>
          </a:r>
        </a:p>
      </dgm:t>
    </dgm:pt>
    <dgm:pt modelId="{EAC61CED-5EA0-412A-A097-C65ED62AC38D}" type="parTrans" cxnId="{112790BC-A42F-4FED-A83D-88FB40F9C68D}">
      <dgm:prSet/>
      <dgm:spPr/>
      <dgm:t>
        <a:bodyPr/>
        <a:lstStyle/>
        <a:p>
          <a:endParaRPr lang="ru-RU"/>
        </a:p>
      </dgm:t>
    </dgm:pt>
    <dgm:pt modelId="{4E085D6C-2539-479C-9010-A9CA2B0B617E}" type="sibTrans" cxnId="{112790BC-A42F-4FED-A83D-88FB40F9C68D}">
      <dgm:prSet/>
      <dgm:spPr/>
      <dgm:t>
        <a:bodyPr/>
        <a:lstStyle/>
        <a:p>
          <a:endParaRPr lang="ru-RU"/>
        </a:p>
      </dgm:t>
    </dgm:pt>
    <dgm:pt modelId="{9F4CC8D7-D3D6-4987-8880-F62E19CF672D}">
      <dgm:prSet phldrT="[Текст]"/>
      <dgm:spPr/>
      <dgm:t>
        <a:bodyPr/>
        <a:lstStyle/>
        <a:p>
          <a:endParaRPr lang="ru-RU" dirty="0"/>
        </a:p>
      </dgm:t>
    </dgm:pt>
    <dgm:pt modelId="{0BF765DD-3927-4E92-90B4-5E8BB4AFF1FF}" type="parTrans" cxnId="{B913A9DF-AB1D-4208-8C56-4FA4F304065A}">
      <dgm:prSet/>
      <dgm:spPr/>
      <dgm:t>
        <a:bodyPr/>
        <a:lstStyle/>
        <a:p>
          <a:endParaRPr lang="ru-RU"/>
        </a:p>
      </dgm:t>
    </dgm:pt>
    <dgm:pt modelId="{63DC9B32-75A5-49CC-8835-EF60AA857505}" type="sibTrans" cxnId="{B913A9DF-AB1D-4208-8C56-4FA4F304065A}">
      <dgm:prSet/>
      <dgm:spPr/>
      <dgm:t>
        <a:bodyPr/>
        <a:lstStyle/>
        <a:p>
          <a:endParaRPr lang="ru-RU"/>
        </a:p>
      </dgm:t>
    </dgm:pt>
    <dgm:pt modelId="{BD2CA743-9124-4B29-A310-8304C7D855F6}">
      <dgm:prSet phldrT="[Текст]"/>
      <dgm:spPr/>
      <dgm:t>
        <a:bodyPr/>
        <a:lstStyle/>
        <a:p>
          <a:endParaRPr lang="ru-RU" dirty="0"/>
        </a:p>
      </dgm:t>
    </dgm:pt>
    <dgm:pt modelId="{D784DEE0-CCD7-4199-A175-028F6940C035}" type="parTrans" cxnId="{59E6E042-E7D5-4098-BEBF-5FEF0ACB35E5}">
      <dgm:prSet/>
      <dgm:spPr/>
      <dgm:t>
        <a:bodyPr/>
        <a:lstStyle/>
        <a:p>
          <a:endParaRPr lang="ru-RU"/>
        </a:p>
      </dgm:t>
    </dgm:pt>
    <dgm:pt modelId="{98A2AB05-8777-4AE7-B630-6A65271091D9}" type="sibTrans" cxnId="{59E6E042-E7D5-4098-BEBF-5FEF0ACB35E5}">
      <dgm:prSet/>
      <dgm:spPr/>
      <dgm:t>
        <a:bodyPr/>
        <a:lstStyle/>
        <a:p>
          <a:endParaRPr lang="ru-RU"/>
        </a:p>
      </dgm:t>
    </dgm:pt>
    <dgm:pt modelId="{B12F4F4A-D021-49C0-992D-C0733748528B}">
      <dgm:prSet phldrT="[Текст]"/>
      <dgm:spPr/>
      <dgm:t>
        <a:bodyPr/>
        <a:lstStyle/>
        <a:p>
          <a:endParaRPr lang="ru-RU" dirty="0"/>
        </a:p>
      </dgm:t>
    </dgm:pt>
    <dgm:pt modelId="{6B786B88-66A2-414F-9BA4-05CFB07D82FA}" type="parTrans" cxnId="{76D7CA1B-F48A-4323-8D9A-A7386460AB3A}">
      <dgm:prSet/>
      <dgm:spPr/>
      <dgm:t>
        <a:bodyPr/>
        <a:lstStyle/>
        <a:p>
          <a:endParaRPr lang="ru-RU"/>
        </a:p>
      </dgm:t>
    </dgm:pt>
    <dgm:pt modelId="{8F0F39AC-DBA7-477F-A18D-2AA37BCED880}" type="sibTrans" cxnId="{76D7CA1B-F48A-4323-8D9A-A7386460AB3A}">
      <dgm:prSet/>
      <dgm:spPr/>
      <dgm:t>
        <a:bodyPr/>
        <a:lstStyle/>
        <a:p>
          <a:endParaRPr lang="ru-RU"/>
        </a:p>
      </dgm:t>
    </dgm:pt>
    <dgm:pt modelId="{AC2915DB-F84B-48ED-B08B-177A39B1106F}">
      <dgm:prSet phldrT="[Текст]"/>
      <dgm:spPr/>
      <dgm:t>
        <a:bodyPr/>
        <a:lstStyle/>
        <a:p>
          <a:endParaRPr lang="ru-RU" dirty="0"/>
        </a:p>
      </dgm:t>
    </dgm:pt>
    <dgm:pt modelId="{95D7C2F9-BDAC-450E-A93E-E4FED916196C}" type="parTrans" cxnId="{16680CD1-3AE0-4387-AF0C-8A8725179E19}">
      <dgm:prSet/>
      <dgm:spPr/>
      <dgm:t>
        <a:bodyPr/>
        <a:lstStyle/>
        <a:p>
          <a:endParaRPr lang="ru-RU"/>
        </a:p>
      </dgm:t>
    </dgm:pt>
    <dgm:pt modelId="{257681E1-1B90-4AE5-9A1F-EB88DC0ADB39}" type="sibTrans" cxnId="{16680CD1-3AE0-4387-AF0C-8A8725179E19}">
      <dgm:prSet/>
      <dgm:spPr/>
      <dgm:t>
        <a:bodyPr/>
        <a:lstStyle/>
        <a:p>
          <a:endParaRPr lang="ru-RU"/>
        </a:p>
      </dgm:t>
    </dgm:pt>
    <dgm:pt modelId="{2071F302-3A94-4E66-8871-5C6DC83C13BB}" type="pres">
      <dgm:prSet presAssocID="{5ED5D847-5CC9-4692-8885-C891A9D1E3F8}" presName="Name0" presStyleCnt="0">
        <dgm:presLayoutVars>
          <dgm:dir/>
          <dgm:animLvl val="lvl"/>
          <dgm:resizeHandles/>
        </dgm:presLayoutVars>
      </dgm:prSet>
      <dgm:spPr/>
    </dgm:pt>
    <dgm:pt modelId="{B8944BDD-6A07-4088-A4FD-C17F7E12D392}" type="pres">
      <dgm:prSet presAssocID="{0B57E013-6FCC-4D97-8CD1-7CBCD753DA62}" presName="linNode" presStyleCnt="0"/>
      <dgm:spPr/>
    </dgm:pt>
    <dgm:pt modelId="{4F5E8ADC-1B81-4CF7-8400-9330D637564C}" type="pres">
      <dgm:prSet presAssocID="{0B57E013-6FCC-4D97-8CD1-7CBCD753DA62}" presName="parentShp" presStyleLbl="node1" presStyleIdx="0" presStyleCnt="1" custScaleX="61032" custLinFactNeighborX="-4023">
        <dgm:presLayoutVars>
          <dgm:bulletEnabled val="1"/>
        </dgm:presLayoutVars>
      </dgm:prSet>
      <dgm:spPr/>
    </dgm:pt>
    <dgm:pt modelId="{0B71BE1E-C6B8-44C2-84F8-45D17944F0F2}" type="pres">
      <dgm:prSet presAssocID="{0B57E013-6FCC-4D97-8CD1-7CBCD753DA62}" presName="childShp" presStyleLbl="bgAccFollowNode1" presStyleIdx="0" presStyleCnt="1" custScaleX="101492">
        <dgm:presLayoutVars>
          <dgm:bulletEnabled val="1"/>
        </dgm:presLayoutVars>
      </dgm:prSet>
      <dgm:spPr/>
    </dgm:pt>
  </dgm:ptLst>
  <dgm:cxnLst>
    <dgm:cxn modelId="{B9AF2300-1932-4B9A-A8BD-1ABD94882783}" type="presOf" srcId="{07A62252-F873-47E3-B6FA-33946FCF8A3D}" destId="{0B71BE1E-C6B8-44C2-84F8-45D17944F0F2}" srcOrd="0" destOrd="5" presId="urn:microsoft.com/office/officeart/2005/8/layout/vList6"/>
    <dgm:cxn modelId="{F208A417-67D5-4E59-9D41-5B7A1DD02542}" srcId="{0B57E013-6FCC-4D97-8CD1-7CBCD753DA62}" destId="{F66E2F61-C46F-452F-8EB0-C5C14A142F96}" srcOrd="1" destOrd="0" parTransId="{FCC1281E-13F9-4D42-A2A3-860E07447E90}" sibTransId="{54365C75-56E0-4870-9A34-1F46A34189E2}"/>
    <dgm:cxn modelId="{76D7CA1B-F48A-4323-8D9A-A7386460AB3A}" srcId="{0B57E013-6FCC-4D97-8CD1-7CBCD753DA62}" destId="{B12F4F4A-D021-49C0-992D-C0733748528B}" srcOrd="6" destOrd="0" parTransId="{6B786B88-66A2-414F-9BA4-05CFB07D82FA}" sibTransId="{8F0F39AC-DBA7-477F-A18D-2AA37BCED880}"/>
    <dgm:cxn modelId="{5F71191E-C95A-4C59-B221-072F67C90B4A}" type="presOf" srcId="{D63250E4-F37E-4A9D-A5B8-15E5374FD8EF}" destId="{0B71BE1E-C6B8-44C2-84F8-45D17944F0F2}" srcOrd="0" destOrd="3" presId="urn:microsoft.com/office/officeart/2005/8/layout/vList6"/>
    <dgm:cxn modelId="{32EA7C32-DEB2-4B4A-840C-AE38843A4B8E}" srcId="{0B57E013-6FCC-4D97-8CD1-7CBCD753DA62}" destId="{07A62252-F873-47E3-B6FA-33946FCF8A3D}" srcOrd="5" destOrd="0" parTransId="{AD31984A-45AF-4728-9218-34315D793E36}" sibTransId="{A5124C04-1954-4273-9E74-D63F0F51FA3C}"/>
    <dgm:cxn modelId="{747EC55C-FC84-42EB-BF02-66669069FDB4}" type="presOf" srcId="{659BC0DA-343B-4562-8061-8618F0AB1017}" destId="{0B71BE1E-C6B8-44C2-84F8-45D17944F0F2}" srcOrd="0" destOrd="7" presId="urn:microsoft.com/office/officeart/2005/8/layout/vList6"/>
    <dgm:cxn modelId="{74138862-3EAC-4A7F-B986-3CDA4EB6B3CF}" type="presOf" srcId="{B12F4F4A-D021-49C0-992D-C0733748528B}" destId="{0B71BE1E-C6B8-44C2-84F8-45D17944F0F2}" srcOrd="0" destOrd="6" presId="urn:microsoft.com/office/officeart/2005/8/layout/vList6"/>
    <dgm:cxn modelId="{59E6E042-E7D5-4098-BEBF-5FEF0ACB35E5}" srcId="{0B57E013-6FCC-4D97-8CD1-7CBCD753DA62}" destId="{BD2CA743-9124-4B29-A310-8304C7D855F6}" srcOrd="4" destOrd="0" parTransId="{D784DEE0-CCD7-4199-A175-028F6940C035}" sibTransId="{98A2AB05-8777-4AE7-B630-6A65271091D9}"/>
    <dgm:cxn modelId="{22CBE443-D693-465D-B526-97E61BFFAC36}" type="presOf" srcId="{5ED5D847-5CC9-4692-8885-C891A9D1E3F8}" destId="{2071F302-3A94-4E66-8871-5C6DC83C13BB}" srcOrd="0" destOrd="0" presId="urn:microsoft.com/office/officeart/2005/8/layout/vList6"/>
    <dgm:cxn modelId="{CCBB887F-AEA4-4BDE-B084-1D53D208BFCD}" type="presOf" srcId="{AC2915DB-F84B-48ED-B08B-177A39B1106F}" destId="{0B71BE1E-C6B8-44C2-84F8-45D17944F0F2}" srcOrd="0" destOrd="0" presId="urn:microsoft.com/office/officeart/2005/8/layout/vList6"/>
    <dgm:cxn modelId="{2EE6B388-FF35-48FD-B927-8E2B8439B126}" type="presOf" srcId="{9F4CC8D7-D3D6-4987-8880-F62E19CF672D}" destId="{0B71BE1E-C6B8-44C2-84F8-45D17944F0F2}" srcOrd="0" destOrd="2" presId="urn:microsoft.com/office/officeart/2005/8/layout/vList6"/>
    <dgm:cxn modelId="{EE8E21B3-693C-4377-9DEA-62923EF7C3DC}" type="presOf" srcId="{0B57E013-6FCC-4D97-8CD1-7CBCD753DA62}" destId="{4F5E8ADC-1B81-4CF7-8400-9330D637564C}" srcOrd="0" destOrd="0" presId="urn:microsoft.com/office/officeart/2005/8/layout/vList6"/>
    <dgm:cxn modelId="{112790BC-A42F-4FED-A83D-88FB40F9C68D}" srcId="{0B57E013-6FCC-4D97-8CD1-7CBCD753DA62}" destId="{659BC0DA-343B-4562-8061-8618F0AB1017}" srcOrd="7" destOrd="0" parTransId="{EAC61CED-5EA0-412A-A097-C65ED62AC38D}" sibTransId="{4E085D6C-2539-479C-9010-A9CA2B0B617E}"/>
    <dgm:cxn modelId="{9507B1CC-EE22-42D7-839D-503558E67D11}" srcId="{0B57E013-6FCC-4D97-8CD1-7CBCD753DA62}" destId="{D63250E4-F37E-4A9D-A5B8-15E5374FD8EF}" srcOrd="3" destOrd="0" parTransId="{1263BC6E-D7B7-4F9C-B3BD-ECB3D0D574AE}" sibTransId="{A62E8CD7-6A58-4FBA-ABCC-33BCCD20E194}"/>
    <dgm:cxn modelId="{16680CD1-3AE0-4387-AF0C-8A8725179E19}" srcId="{0B57E013-6FCC-4D97-8CD1-7CBCD753DA62}" destId="{AC2915DB-F84B-48ED-B08B-177A39B1106F}" srcOrd="0" destOrd="0" parTransId="{95D7C2F9-BDAC-450E-A93E-E4FED916196C}" sibTransId="{257681E1-1B90-4AE5-9A1F-EB88DC0ADB39}"/>
    <dgm:cxn modelId="{B913A9DF-AB1D-4208-8C56-4FA4F304065A}" srcId="{0B57E013-6FCC-4D97-8CD1-7CBCD753DA62}" destId="{9F4CC8D7-D3D6-4987-8880-F62E19CF672D}" srcOrd="2" destOrd="0" parTransId="{0BF765DD-3927-4E92-90B4-5E8BB4AFF1FF}" sibTransId="{63DC9B32-75A5-49CC-8835-EF60AA857505}"/>
    <dgm:cxn modelId="{D3C555E2-9626-4189-9701-4913D9231D4F}" srcId="{5ED5D847-5CC9-4692-8885-C891A9D1E3F8}" destId="{0B57E013-6FCC-4D97-8CD1-7CBCD753DA62}" srcOrd="0" destOrd="0" parTransId="{719D269C-2B84-42B4-9200-4E1B3ED21F65}" sibTransId="{0E7039C0-8BF6-40CA-913E-75D13EAB6981}"/>
    <dgm:cxn modelId="{14A945E5-91B3-4C88-A2B4-07A48FD607FF}" type="presOf" srcId="{F66E2F61-C46F-452F-8EB0-C5C14A142F96}" destId="{0B71BE1E-C6B8-44C2-84F8-45D17944F0F2}" srcOrd="0" destOrd="1" presId="urn:microsoft.com/office/officeart/2005/8/layout/vList6"/>
    <dgm:cxn modelId="{05FAFBEF-112C-474B-9367-0C578A7E5948}" type="presOf" srcId="{BD2CA743-9124-4B29-A310-8304C7D855F6}" destId="{0B71BE1E-C6B8-44C2-84F8-45D17944F0F2}" srcOrd="0" destOrd="4" presId="urn:microsoft.com/office/officeart/2005/8/layout/vList6"/>
    <dgm:cxn modelId="{1DD604C9-9CDF-480F-9662-C1C435569715}" type="presParOf" srcId="{2071F302-3A94-4E66-8871-5C6DC83C13BB}" destId="{B8944BDD-6A07-4088-A4FD-C17F7E12D392}" srcOrd="0" destOrd="0" presId="urn:microsoft.com/office/officeart/2005/8/layout/vList6"/>
    <dgm:cxn modelId="{9EF76D3D-7D87-4763-BF84-D635DE94930A}" type="presParOf" srcId="{B8944BDD-6A07-4088-A4FD-C17F7E12D392}" destId="{4F5E8ADC-1B81-4CF7-8400-9330D637564C}" srcOrd="0" destOrd="0" presId="urn:microsoft.com/office/officeart/2005/8/layout/vList6"/>
    <dgm:cxn modelId="{E5940CB3-90A2-45B5-B661-F3B446180DDD}" type="presParOf" srcId="{B8944BDD-6A07-4088-A4FD-C17F7E12D392}" destId="{0B71BE1E-C6B8-44C2-84F8-45D17944F0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5D847-5CC9-4692-8885-C891A9D1E3F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7E013-6FCC-4D97-8CD1-7CBCD753DA62}">
      <dgm:prSet phldrT="[Текст]"/>
      <dgm:spPr/>
      <dgm:t>
        <a:bodyPr/>
        <a:lstStyle/>
        <a:p>
          <a:r>
            <a:rPr lang="ru-RU" dirty="0"/>
            <a:t>Анкетирование и распределение по категориям</a:t>
          </a:r>
        </a:p>
      </dgm:t>
    </dgm:pt>
    <dgm:pt modelId="{719D269C-2B84-42B4-9200-4E1B3ED21F65}" type="parTrans" cxnId="{D3C555E2-9626-4189-9701-4913D9231D4F}">
      <dgm:prSet/>
      <dgm:spPr/>
      <dgm:t>
        <a:bodyPr/>
        <a:lstStyle/>
        <a:p>
          <a:endParaRPr lang="ru-RU"/>
        </a:p>
      </dgm:t>
    </dgm:pt>
    <dgm:pt modelId="{0E7039C0-8BF6-40CA-913E-75D13EAB6981}" type="sibTrans" cxnId="{D3C555E2-9626-4189-9701-4913D9231D4F}">
      <dgm:prSet/>
      <dgm:spPr/>
      <dgm:t>
        <a:bodyPr/>
        <a:lstStyle/>
        <a:p>
          <a:endParaRPr lang="ru-RU"/>
        </a:p>
      </dgm:t>
    </dgm:pt>
    <dgm:pt modelId="{F66E2F61-C46F-452F-8EB0-C5C14A142F96}">
      <dgm:prSet phldrT="[Текст]"/>
      <dgm:spPr/>
      <dgm:t>
        <a:bodyPr/>
        <a:lstStyle/>
        <a:p>
          <a:r>
            <a:rPr lang="ru-RU" dirty="0"/>
            <a:t>Анкетирование объектов мониторинга</a:t>
          </a:r>
        </a:p>
      </dgm:t>
    </dgm:pt>
    <dgm:pt modelId="{FCC1281E-13F9-4D42-A2A3-860E07447E90}" type="parTrans" cxnId="{F208A417-67D5-4E59-9D41-5B7A1DD02542}">
      <dgm:prSet/>
      <dgm:spPr/>
      <dgm:t>
        <a:bodyPr/>
        <a:lstStyle/>
        <a:p>
          <a:endParaRPr lang="ru-RU"/>
        </a:p>
      </dgm:t>
    </dgm:pt>
    <dgm:pt modelId="{54365C75-56E0-4870-9A34-1F46A34189E2}" type="sibTrans" cxnId="{F208A417-67D5-4E59-9D41-5B7A1DD02542}">
      <dgm:prSet/>
      <dgm:spPr/>
      <dgm:t>
        <a:bodyPr/>
        <a:lstStyle/>
        <a:p>
          <a:endParaRPr lang="ru-RU"/>
        </a:p>
      </dgm:t>
    </dgm:pt>
    <dgm:pt modelId="{D63250E4-F37E-4A9D-A5B8-15E5374FD8EF}">
      <dgm:prSet phldrT="[Текст]"/>
      <dgm:spPr/>
      <dgm:t>
        <a:bodyPr/>
        <a:lstStyle/>
        <a:p>
          <a:r>
            <a:rPr lang="ru-RU" dirty="0"/>
            <a:t>Проведение опросов и интервью</a:t>
          </a:r>
        </a:p>
      </dgm:t>
    </dgm:pt>
    <dgm:pt modelId="{1263BC6E-D7B7-4F9C-B3BD-ECB3D0D574AE}" type="parTrans" cxnId="{9507B1CC-EE22-42D7-839D-503558E67D11}">
      <dgm:prSet/>
      <dgm:spPr/>
      <dgm:t>
        <a:bodyPr/>
        <a:lstStyle/>
        <a:p>
          <a:endParaRPr lang="ru-RU"/>
        </a:p>
      </dgm:t>
    </dgm:pt>
    <dgm:pt modelId="{A62E8CD7-6A58-4FBA-ABCC-33BCCD20E194}" type="sibTrans" cxnId="{9507B1CC-EE22-42D7-839D-503558E67D11}">
      <dgm:prSet/>
      <dgm:spPr/>
      <dgm:t>
        <a:bodyPr/>
        <a:lstStyle/>
        <a:p>
          <a:endParaRPr lang="ru-RU"/>
        </a:p>
      </dgm:t>
    </dgm:pt>
    <dgm:pt modelId="{07A62252-F873-47E3-B6FA-33946FCF8A3D}">
      <dgm:prSet phldrT="[Текст]"/>
      <dgm:spPr/>
      <dgm:t>
        <a:bodyPr/>
        <a:lstStyle/>
        <a:p>
          <a:r>
            <a:rPr lang="ru-RU" dirty="0"/>
            <a:t>Экспертиза документации</a:t>
          </a:r>
        </a:p>
      </dgm:t>
    </dgm:pt>
    <dgm:pt modelId="{AD31984A-45AF-4728-9218-34315D793E36}" type="parTrans" cxnId="{32EA7C32-DEB2-4B4A-840C-AE38843A4B8E}">
      <dgm:prSet/>
      <dgm:spPr/>
      <dgm:t>
        <a:bodyPr/>
        <a:lstStyle/>
        <a:p>
          <a:endParaRPr lang="ru-RU"/>
        </a:p>
      </dgm:t>
    </dgm:pt>
    <dgm:pt modelId="{A5124C04-1954-4273-9E74-D63F0F51FA3C}" type="sibTrans" cxnId="{32EA7C32-DEB2-4B4A-840C-AE38843A4B8E}">
      <dgm:prSet/>
      <dgm:spPr/>
      <dgm:t>
        <a:bodyPr/>
        <a:lstStyle/>
        <a:p>
          <a:endParaRPr lang="ru-RU"/>
        </a:p>
      </dgm:t>
    </dgm:pt>
    <dgm:pt modelId="{659BC0DA-343B-4562-8061-8618F0AB1017}">
      <dgm:prSet phldrT="[Текст]"/>
      <dgm:spPr/>
      <dgm:t>
        <a:bodyPr/>
        <a:lstStyle/>
        <a:p>
          <a:r>
            <a:rPr lang="ru-RU" dirty="0"/>
            <a:t>Распределение по категориям (согласно установленным критериям)</a:t>
          </a:r>
        </a:p>
      </dgm:t>
    </dgm:pt>
    <dgm:pt modelId="{EAC61CED-5EA0-412A-A097-C65ED62AC38D}" type="parTrans" cxnId="{112790BC-A42F-4FED-A83D-88FB40F9C68D}">
      <dgm:prSet/>
      <dgm:spPr/>
      <dgm:t>
        <a:bodyPr/>
        <a:lstStyle/>
        <a:p>
          <a:endParaRPr lang="ru-RU"/>
        </a:p>
      </dgm:t>
    </dgm:pt>
    <dgm:pt modelId="{4E085D6C-2539-479C-9010-A9CA2B0B617E}" type="sibTrans" cxnId="{112790BC-A42F-4FED-A83D-88FB40F9C68D}">
      <dgm:prSet/>
      <dgm:spPr/>
      <dgm:t>
        <a:bodyPr/>
        <a:lstStyle/>
        <a:p>
          <a:endParaRPr lang="ru-RU"/>
        </a:p>
      </dgm:t>
    </dgm:pt>
    <dgm:pt modelId="{9F4CC8D7-D3D6-4987-8880-F62E19CF672D}">
      <dgm:prSet phldrT="[Текст]"/>
      <dgm:spPr/>
      <dgm:t>
        <a:bodyPr/>
        <a:lstStyle/>
        <a:p>
          <a:endParaRPr lang="ru-RU" dirty="0"/>
        </a:p>
      </dgm:t>
    </dgm:pt>
    <dgm:pt modelId="{0BF765DD-3927-4E92-90B4-5E8BB4AFF1FF}" type="parTrans" cxnId="{B913A9DF-AB1D-4208-8C56-4FA4F304065A}">
      <dgm:prSet/>
      <dgm:spPr/>
      <dgm:t>
        <a:bodyPr/>
        <a:lstStyle/>
        <a:p>
          <a:endParaRPr lang="ru-RU"/>
        </a:p>
      </dgm:t>
    </dgm:pt>
    <dgm:pt modelId="{63DC9B32-75A5-49CC-8835-EF60AA857505}" type="sibTrans" cxnId="{B913A9DF-AB1D-4208-8C56-4FA4F304065A}">
      <dgm:prSet/>
      <dgm:spPr/>
      <dgm:t>
        <a:bodyPr/>
        <a:lstStyle/>
        <a:p>
          <a:endParaRPr lang="ru-RU"/>
        </a:p>
      </dgm:t>
    </dgm:pt>
    <dgm:pt modelId="{BD2CA743-9124-4B29-A310-8304C7D855F6}">
      <dgm:prSet phldrT="[Текст]"/>
      <dgm:spPr/>
      <dgm:t>
        <a:bodyPr/>
        <a:lstStyle/>
        <a:p>
          <a:endParaRPr lang="ru-RU" dirty="0"/>
        </a:p>
      </dgm:t>
    </dgm:pt>
    <dgm:pt modelId="{D784DEE0-CCD7-4199-A175-028F6940C035}" type="parTrans" cxnId="{59E6E042-E7D5-4098-BEBF-5FEF0ACB35E5}">
      <dgm:prSet/>
      <dgm:spPr/>
      <dgm:t>
        <a:bodyPr/>
        <a:lstStyle/>
        <a:p>
          <a:endParaRPr lang="ru-RU"/>
        </a:p>
      </dgm:t>
    </dgm:pt>
    <dgm:pt modelId="{98A2AB05-8777-4AE7-B630-6A65271091D9}" type="sibTrans" cxnId="{59E6E042-E7D5-4098-BEBF-5FEF0ACB35E5}">
      <dgm:prSet/>
      <dgm:spPr/>
      <dgm:t>
        <a:bodyPr/>
        <a:lstStyle/>
        <a:p>
          <a:endParaRPr lang="ru-RU"/>
        </a:p>
      </dgm:t>
    </dgm:pt>
    <dgm:pt modelId="{B12F4F4A-D021-49C0-992D-C0733748528B}">
      <dgm:prSet phldrT="[Текст]"/>
      <dgm:spPr/>
      <dgm:t>
        <a:bodyPr/>
        <a:lstStyle/>
        <a:p>
          <a:endParaRPr lang="ru-RU" dirty="0"/>
        </a:p>
      </dgm:t>
    </dgm:pt>
    <dgm:pt modelId="{6B786B88-66A2-414F-9BA4-05CFB07D82FA}" type="parTrans" cxnId="{76D7CA1B-F48A-4323-8D9A-A7386460AB3A}">
      <dgm:prSet/>
      <dgm:spPr/>
      <dgm:t>
        <a:bodyPr/>
        <a:lstStyle/>
        <a:p>
          <a:endParaRPr lang="ru-RU"/>
        </a:p>
      </dgm:t>
    </dgm:pt>
    <dgm:pt modelId="{8F0F39AC-DBA7-477F-A18D-2AA37BCED880}" type="sibTrans" cxnId="{76D7CA1B-F48A-4323-8D9A-A7386460AB3A}">
      <dgm:prSet/>
      <dgm:spPr/>
      <dgm:t>
        <a:bodyPr/>
        <a:lstStyle/>
        <a:p>
          <a:endParaRPr lang="ru-RU"/>
        </a:p>
      </dgm:t>
    </dgm:pt>
    <dgm:pt modelId="{AC2915DB-F84B-48ED-B08B-177A39B1106F}">
      <dgm:prSet phldrT="[Текст]"/>
      <dgm:spPr/>
      <dgm:t>
        <a:bodyPr/>
        <a:lstStyle/>
        <a:p>
          <a:endParaRPr lang="ru-RU" dirty="0"/>
        </a:p>
      </dgm:t>
    </dgm:pt>
    <dgm:pt modelId="{95D7C2F9-BDAC-450E-A93E-E4FED916196C}" type="parTrans" cxnId="{16680CD1-3AE0-4387-AF0C-8A8725179E19}">
      <dgm:prSet/>
      <dgm:spPr/>
      <dgm:t>
        <a:bodyPr/>
        <a:lstStyle/>
        <a:p>
          <a:endParaRPr lang="ru-RU"/>
        </a:p>
      </dgm:t>
    </dgm:pt>
    <dgm:pt modelId="{257681E1-1B90-4AE5-9A1F-EB88DC0ADB39}" type="sibTrans" cxnId="{16680CD1-3AE0-4387-AF0C-8A8725179E19}">
      <dgm:prSet/>
      <dgm:spPr/>
      <dgm:t>
        <a:bodyPr/>
        <a:lstStyle/>
        <a:p>
          <a:endParaRPr lang="ru-RU"/>
        </a:p>
      </dgm:t>
    </dgm:pt>
    <dgm:pt modelId="{2071F302-3A94-4E66-8871-5C6DC83C13BB}" type="pres">
      <dgm:prSet presAssocID="{5ED5D847-5CC9-4692-8885-C891A9D1E3F8}" presName="Name0" presStyleCnt="0">
        <dgm:presLayoutVars>
          <dgm:dir/>
          <dgm:animLvl val="lvl"/>
          <dgm:resizeHandles/>
        </dgm:presLayoutVars>
      </dgm:prSet>
      <dgm:spPr/>
    </dgm:pt>
    <dgm:pt modelId="{B8944BDD-6A07-4088-A4FD-C17F7E12D392}" type="pres">
      <dgm:prSet presAssocID="{0B57E013-6FCC-4D97-8CD1-7CBCD753DA62}" presName="linNode" presStyleCnt="0"/>
      <dgm:spPr/>
    </dgm:pt>
    <dgm:pt modelId="{4F5E8ADC-1B81-4CF7-8400-9330D637564C}" type="pres">
      <dgm:prSet presAssocID="{0B57E013-6FCC-4D97-8CD1-7CBCD753DA62}" presName="parentShp" presStyleLbl="node1" presStyleIdx="0" presStyleCnt="1" custScaleX="61032" custLinFactNeighborX="-4023">
        <dgm:presLayoutVars>
          <dgm:bulletEnabled val="1"/>
        </dgm:presLayoutVars>
      </dgm:prSet>
      <dgm:spPr/>
    </dgm:pt>
    <dgm:pt modelId="{0B71BE1E-C6B8-44C2-84F8-45D17944F0F2}" type="pres">
      <dgm:prSet presAssocID="{0B57E013-6FCC-4D97-8CD1-7CBCD753DA62}" presName="childShp" presStyleLbl="bgAccFollowNode1" presStyleIdx="0" presStyleCnt="1" custScaleX="101492">
        <dgm:presLayoutVars>
          <dgm:bulletEnabled val="1"/>
        </dgm:presLayoutVars>
      </dgm:prSet>
      <dgm:spPr/>
    </dgm:pt>
  </dgm:ptLst>
  <dgm:cxnLst>
    <dgm:cxn modelId="{B9AF2300-1932-4B9A-A8BD-1ABD94882783}" type="presOf" srcId="{07A62252-F873-47E3-B6FA-33946FCF8A3D}" destId="{0B71BE1E-C6B8-44C2-84F8-45D17944F0F2}" srcOrd="0" destOrd="5" presId="urn:microsoft.com/office/officeart/2005/8/layout/vList6"/>
    <dgm:cxn modelId="{F208A417-67D5-4E59-9D41-5B7A1DD02542}" srcId="{0B57E013-6FCC-4D97-8CD1-7CBCD753DA62}" destId="{F66E2F61-C46F-452F-8EB0-C5C14A142F96}" srcOrd="1" destOrd="0" parTransId="{FCC1281E-13F9-4D42-A2A3-860E07447E90}" sibTransId="{54365C75-56E0-4870-9A34-1F46A34189E2}"/>
    <dgm:cxn modelId="{76D7CA1B-F48A-4323-8D9A-A7386460AB3A}" srcId="{0B57E013-6FCC-4D97-8CD1-7CBCD753DA62}" destId="{B12F4F4A-D021-49C0-992D-C0733748528B}" srcOrd="6" destOrd="0" parTransId="{6B786B88-66A2-414F-9BA4-05CFB07D82FA}" sibTransId="{8F0F39AC-DBA7-477F-A18D-2AA37BCED880}"/>
    <dgm:cxn modelId="{5F71191E-C95A-4C59-B221-072F67C90B4A}" type="presOf" srcId="{D63250E4-F37E-4A9D-A5B8-15E5374FD8EF}" destId="{0B71BE1E-C6B8-44C2-84F8-45D17944F0F2}" srcOrd="0" destOrd="3" presId="urn:microsoft.com/office/officeart/2005/8/layout/vList6"/>
    <dgm:cxn modelId="{32EA7C32-DEB2-4B4A-840C-AE38843A4B8E}" srcId="{0B57E013-6FCC-4D97-8CD1-7CBCD753DA62}" destId="{07A62252-F873-47E3-B6FA-33946FCF8A3D}" srcOrd="5" destOrd="0" parTransId="{AD31984A-45AF-4728-9218-34315D793E36}" sibTransId="{A5124C04-1954-4273-9E74-D63F0F51FA3C}"/>
    <dgm:cxn modelId="{747EC55C-FC84-42EB-BF02-66669069FDB4}" type="presOf" srcId="{659BC0DA-343B-4562-8061-8618F0AB1017}" destId="{0B71BE1E-C6B8-44C2-84F8-45D17944F0F2}" srcOrd="0" destOrd="7" presId="urn:microsoft.com/office/officeart/2005/8/layout/vList6"/>
    <dgm:cxn modelId="{74138862-3EAC-4A7F-B986-3CDA4EB6B3CF}" type="presOf" srcId="{B12F4F4A-D021-49C0-992D-C0733748528B}" destId="{0B71BE1E-C6B8-44C2-84F8-45D17944F0F2}" srcOrd="0" destOrd="6" presId="urn:microsoft.com/office/officeart/2005/8/layout/vList6"/>
    <dgm:cxn modelId="{59E6E042-E7D5-4098-BEBF-5FEF0ACB35E5}" srcId="{0B57E013-6FCC-4D97-8CD1-7CBCD753DA62}" destId="{BD2CA743-9124-4B29-A310-8304C7D855F6}" srcOrd="4" destOrd="0" parTransId="{D784DEE0-CCD7-4199-A175-028F6940C035}" sibTransId="{98A2AB05-8777-4AE7-B630-6A65271091D9}"/>
    <dgm:cxn modelId="{22CBE443-D693-465D-B526-97E61BFFAC36}" type="presOf" srcId="{5ED5D847-5CC9-4692-8885-C891A9D1E3F8}" destId="{2071F302-3A94-4E66-8871-5C6DC83C13BB}" srcOrd="0" destOrd="0" presId="urn:microsoft.com/office/officeart/2005/8/layout/vList6"/>
    <dgm:cxn modelId="{CCBB887F-AEA4-4BDE-B084-1D53D208BFCD}" type="presOf" srcId="{AC2915DB-F84B-48ED-B08B-177A39B1106F}" destId="{0B71BE1E-C6B8-44C2-84F8-45D17944F0F2}" srcOrd="0" destOrd="0" presId="urn:microsoft.com/office/officeart/2005/8/layout/vList6"/>
    <dgm:cxn modelId="{2EE6B388-FF35-48FD-B927-8E2B8439B126}" type="presOf" srcId="{9F4CC8D7-D3D6-4987-8880-F62E19CF672D}" destId="{0B71BE1E-C6B8-44C2-84F8-45D17944F0F2}" srcOrd="0" destOrd="2" presId="urn:microsoft.com/office/officeart/2005/8/layout/vList6"/>
    <dgm:cxn modelId="{EE8E21B3-693C-4377-9DEA-62923EF7C3DC}" type="presOf" srcId="{0B57E013-6FCC-4D97-8CD1-7CBCD753DA62}" destId="{4F5E8ADC-1B81-4CF7-8400-9330D637564C}" srcOrd="0" destOrd="0" presId="urn:microsoft.com/office/officeart/2005/8/layout/vList6"/>
    <dgm:cxn modelId="{112790BC-A42F-4FED-A83D-88FB40F9C68D}" srcId="{0B57E013-6FCC-4D97-8CD1-7CBCD753DA62}" destId="{659BC0DA-343B-4562-8061-8618F0AB1017}" srcOrd="7" destOrd="0" parTransId="{EAC61CED-5EA0-412A-A097-C65ED62AC38D}" sibTransId="{4E085D6C-2539-479C-9010-A9CA2B0B617E}"/>
    <dgm:cxn modelId="{9507B1CC-EE22-42D7-839D-503558E67D11}" srcId="{0B57E013-6FCC-4D97-8CD1-7CBCD753DA62}" destId="{D63250E4-F37E-4A9D-A5B8-15E5374FD8EF}" srcOrd="3" destOrd="0" parTransId="{1263BC6E-D7B7-4F9C-B3BD-ECB3D0D574AE}" sibTransId="{A62E8CD7-6A58-4FBA-ABCC-33BCCD20E194}"/>
    <dgm:cxn modelId="{16680CD1-3AE0-4387-AF0C-8A8725179E19}" srcId="{0B57E013-6FCC-4D97-8CD1-7CBCD753DA62}" destId="{AC2915DB-F84B-48ED-B08B-177A39B1106F}" srcOrd="0" destOrd="0" parTransId="{95D7C2F9-BDAC-450E-A93E-E4FED916196C}" sibTransId="{257681E1-1B90-4AE5-9A1F-EB88DC0ADB39}"/>
    <dgm:cxn modelId="{B913A9DF-AB1D-4208-8C56-4FA4F304065A}" srcId="{0B57E013-6FCC-4D97-8CD1-7CBCD753DA62}" destId="{9F4CC8D7-D3D6-4987-8880-F62E19CF672D}" srcOrd="2" destOrd="0" parTransId="{0BF765DD-3927-4E92-90B4-5E8BB4AFF1FF}" sibTransId="{63DC9B32-75A5-49CC-8835-EF60AA857505}"/>
    <dgm:cxn modelId="{D3C555E2-9626-4189-9701-4913D9231D4F}" srcId="{5ED5D847-5CC9-4692-8885-C891A9D1E3F8}" destId="{0B57E013-6FCC-4D97-8CD1-7CBCD753DA62}" srcOrd="0" destOrd="0" parTransId="{719D269C-2B84-42B4-9200-4E1B3ED21F65}" sibTransId="{0E7039C0-8BF6-40CA-913E-75D13EAB6981}"/>
    <dgm:cxn modelId="{14A945E5-91B3-4C88-A2B4-07A48FD607FF}" type="presOf" srcId="{F66E2F61-C46F-452F-8EB0-C5C14A142F96}" destId="{0B71BE1E-C6B8-44C2-84F8-45D17944F0F2}" srcOrd="0" destOrd="1" presId="urn:microsoft.com/office/officeart/2005/8/layout/vList6"/>
    <dgm:cxn modelId="{05FAFBEF-112C-474B-9367-0C578A7E5948}" type="presOf" srcId="{BD2CA743-9124-4B29-A310-8304C7D855F6}" destId="{0B71BE1E-C6B8-44C2-84F8-45D17944F0F2}" srcOrd="0" destOrd="4" presId="urn:microsoft.com/office/officeart/2005/8/layout/vList6"/>
    <dgm:cxn modelId="{1DD604C9-9CDF-480F-9662-C1C435569715}" type="presParOf" srcId="{2071F302-3A94-4E66-8871-5C6DC83C13BB}" destId="{B8944BDD-6A07-4088-A4FD-C17F7E12D392}" srcOrd="0" destOrd="0" presId="urn:microsoft.com/office/officeart/2005/8/layout/vList6"/>
    <dgm:cxn modelId="{9EF76D3D-7D87-4763-BF84-D635DE94930A}" type="presParOf" srcId="{B8944BDD-6A07-4088-A4FD-C17F7E12D392}" destId="{4F5E8ADC-1B81-4CF7-8400-9330D637564C}" srcOrd="0" destOrd="0" presId="urn:microsoft.com/office/officeart/2005/8/layout/vList6"/>
    <dgm:cxn modelId="{E5940CB3-90A2-45B5-B661-F3B446180DDD}" type="presParOf" srcId="{B8944BDD-6A07-4088-A4FD-C17F7E12D392}" destId="{0B71BE1E-C6B8-44C2-84F8-45D17944F0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D04C9-FE88-4F2C-BEB8-6FEAAE0B5D5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7C595-76D0-42A0-84E4-7B0970FBAFF6}">
      <dgm:prSet phldrT="[Текст]"/>
      <dgm:spPr/>
      <dgm:t>
        <a:bodyPr/>
        <a:lstStyle/>
        <a:p>
          <a:r>
            <a:rPr lang="ru-RU" b="1" dirty="0"/>
            <a:t>ПРОТОКЛАСТЕР</a:t>
          </a:r>
        </a:p>
      </dgm:t>
    </dgm:pt>
    <dgm:pt modelId="{9781CCAE-B97C-4852-9441-226349C23969}" type="parTrans" cxnId="{83F53E6D-3125-4D78-8DA6-390700071741}">
      <dgm:prSet/>
      <dgm:spPr/>
      <dgm:t>
        <a:bodyPr/>
        <a:lstStyle/>
        <a:p>
          <a:endParaRPr lang="ru-RU"/>
        </a:p>
      </dgm:t>
    </dgm:pt>
    <dgm:pt modelId="{BE7C4EA2-8E00-4DDB-87C4-ED44613C6EE6}" type="sibTrans" cxnId="{83F53E6D-3125-4D78-8DA6-390700071741}">
      <dgm:prSet/>
      <dgm:spPr/>
      <dgm:t>
        <a:bodyPr/>
        <a:lstStyle/>
        <a:p>
          <a:endParaRPr lang="ru-RU"/>
        </a:p>
      </dgm:t>
    </dgm:pt>
    <dgm:pt modelId="{293E055E-0E63-447D-A42E-3B17D00A56A4}">
      <dgm:prSet phldrT="[Текст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200" b="1" dirty="0"/>
            <a:t>Наличие информации</a:t>
          </a:r>
          <a:r>
            <a:rPr lang="ru-RU" sz="1200" b="0" dirty="0"/>
            <a:t> –</a:t>
          </a:r>
          <a:r>
            <a:rPr lang="ru-RU" sz="1200" b="1" dirty="0"/>
            <a:t> </a:t>
          </a:r>
        </a:p>
        <a:p>
          <a:pPr>
            <a:buFont typeface="Arial" panose="020B0604020202020204" pitchFamily="34" charset="0"/>
            <a:buNone/>
          </a:pPr>
          <a:r>
            <a:rPr lang="ru-RU" sz="1200" dirty="0"/>
            <a:t>Название, специализация, описание продукции, цель объединения участников, приоритеты развития кластера, перспективы расширения состава участников</a:t>
          </a:r>
        </a:p>
      </dgm:t>
    </dgm:pt>
    <dgm:pt modelId="{613B8FDB-5D67-4B70-A57A-27DFD3C68343}" type="parTrans" cxnId="{145565BD-0DB9-4FBF-9944-E1B85A00912C}">
      <dgm:prSet/>
      <dgm:spPr/>
      <dgm:t>
        <a:bodyPr/>
        <a:lstStyle/>
        <a:p>
          <a:endParaRPr lang="ru-RU"/>
        </a:p>
      </dgm:t>
    </dgm:pt>
    <dgm:pt modelId="{A9AF20DD-2FC3-42A9-A519-BD424BB9F170}" type="sibTrans" cxnId="{145565BD-0DB9-4FBF-9944-E1B85A00912C}">
      <dgm:prSet/>
      <dgm:spPr/>
      <dgm:t>
        <a:bodyPr/>
        <a:lstStyle/>
        <a:p>
          <a:endParaRPr lang="ru-RU"/>
        </a:p>
      </dgm:t>
    </dgm:pt>
    <dgm:pt modelId="{AFDA9D2F-416E-43E8-BD5E-11AF3D96973E}">
      <dgm:prSet phldrT="[Текст]"/>
      <dgm:spPr/>
      <dgm:t>
        <a:bodyPr/>
        <a:lstStyle/>
        <a:p>
          <a:r>
            <a:rPr lang="ru-RU" b="1" dirty="0"/>
            <a:t>ТЕРРИТОРИАЛЬНЫЙ КЛАСТЕР</a:t>
          </a:r>
        </a:p>
      </dgm:t>
    </dgm:pt>
    <dgm:pt modelId="{DA2FE161-0654-4B22-87AF-11B03D3FF3A8}" type="parTrans" cxnId="{7728A0FA-635C-40D2-B9E6-D081BC32BDF9}">
      <dgm:prSet/>
      <dgm:spPr/>
      <dgm:t>
        <a:bodyPr/>
        <a:lstStyle/>
        <a:p>
          <a:endParaRPr lang="ru-RU"/>
        </a:p>
      </dgm:t>
    </dgm:pt>
    <dgm:pt modelId="{A112E715-5038-4C72-A311-C978DE99836F}" type="sibTrans" cxnId="{7728A0FA-635C-40D2-B9E6-D081BC32BDF9}">
      <dgm:prSet/>
      <dgm:spPr/>
      <dgm:t>
        <a:bodyPr/>
        <a:lstStyle/>
        <a:p>
          <a:endParaRPr lang="ru-RU"/>
        </a:p>
      </dgm:t>
    </dgm:pt>
    <dgm:pt modelId="{4ABD1DA2-2016-4827-A270-F9E6F2B35AB1}">
      <dgm:prSet phldrT="[Текст]" custT="1"/>
      <dgm:spPr/>
      <dgm:t>
        <a:bodyPr/>
        <a:lstStyle/>
        <a:p>
          <a:r>
            <a:rPr lang="ru-RU" sz="1200" b="1" dirty="0"/>
            <a:t>Наличие документа о создании кластера </a:t>
          </a:r>
          <a:r>
            <a:rPr lang="ru-RU" sz="1200" b="0" dirty="0"/>
            <a:t>–</a:t>
          </a:r>
          <a:r>
            <a:rPr lang="ru-RU" sz="1200" b="1" dirty="0"/>
            <a:t> </a:t>
          </a:r>
          <a:r>
            <a:rPr lang="ru-RU" sz="1200" dirty="0"/>
            <a:t> (Протокол, меморандум, соглашение)</a:t>
          </a:r>
          <a:endParaRPr lang="ru-RU" sz="800" dirty="0"/>
        </a:p>
      </dgm:t>
    </dgm:pt>
    <dgm:pt modelId="{080F88CB-6BA6-4CCF-A125-83420FD67DD3}" type="parTrans" cxnId="{26BF9E1A-DEAC-43E9-89AC-50C7A6E411A1}">
      <dgm:prSet/>
      <dgm:spPr/>
      <dgm:t>
        <a:bodyPr/>
        <a:lstStyle/>
        <a:p>
          <a:endParaRPr lang="ru-RU"/>
        </a:p>
      </dgm:t>
    </dgm:pt>
    <dgm:pt modelId="{280D7033-2AB2-4034-918C-77254DA7CC31}" type="sibTrans" cxnId="{26BF9E1A-DEAC-43E9-89AC-50C7A6E411A1}">
      <dgm:prSet/>
      <dgm:spPr/>
      <dgm:t>
        <a:bodyPr/>
        <a:lstStyle/>
        <a:p>
          <a:endParaRPr lang="ru-RU"/>
        </a:p>
      </dgm:t>
    </dgm:pt>
    <dgm:pt modelId="{9429B1EF-4861-4D97-BD5F-C403F983A1C1}">
      <dgm:prSet phldrT="[Текст]"/>
      <dgm:spPr/>
      <dgm:t>
        <a:bodyPr/>
        <a:lstStyle/>
        <a:p>
          <a:r>
            <a:rPr lang="ru-RU" b="1" dirty="0"/>
            <a:t>КЛАСТЕР, КУРИРУЕМЫЙ ЦКР</a:t>
          </a:r>
        </a:p>
      </dgm:t>
    </dgm:pt>
    <dgm:pt modelId="{B8C63C29-0BFF-4589-95BB-55A3677C6825}" type="parTrans" cxnId="{2F68DC66-553B-4B33-BE8F-A2330A3DBD94}">
      <dgm:prSet/>
      <dgm:spPr/>
      <dgm:t>
        <a:bodyPr/>
        <a:lstStyle/>
        <a:p>
          <a:endParaRPr lang="ru-RU"/>
        </a:p>
      </dgm:t>
    </dgm:pt>
    <dgm:pt modelId="{30C6B0CE-6A21-4489-96BF-4FAA80D84B72}" type="sibTrans" cxnId="{2F68DC66-553B-4B33-BE8F-A2330A3DBD94}">
      <dgm:prSet/>
      <dgm:spPr/>
      <dgm:t>
        <a:bodyPr/>
        <a:lstStyle/>
        <a:p>
          <a:endParaRPr lang="ru-RU"/>
        </a:p>
      </dgm:t>
    </dgm:pt>
    <dgm:pt modelId="{32DA6D46-29F4-4DD3-B96C-3602581DC8CB}">
      <dgm:prSet phldrT="[Текст]"/>
      <dgm:spPr/>
      <dgm:t>
        <a:bodyPr/>
        <a:lstStyle/>
        <a:p>
          <a:r>
            <a:rPr lang="ru-RU" b="1" dirty="0"/>
            <a:t>ПРОМЫШЛЕННЫЙ КЛАСТЕР</a:t>
          </a:r>
        </a:p>
      </dgm:t>
    </dgm:pt>
    <dgm:pt modelId="{204E334A-5065-4037-9884-47FC6F4DC329}" type="parTrans" cxnId="{485FA3A0-A72B-4020-985F-2E45487A9957}">
      <dgm:prSet/>
      <dgm:spPr/>
      <dgm:t>
        <a:bodyPr/>
        <a:lstStyle/>
        <a:p>
          <a:endParaRPr lang="ru-RU"/>
        </a:p>
      </dgm:t>
    </dgm:pt>
    <dgm:pt modelId="{23A9E536-80E9-4B06-BF28-3EFC57B44417}" type="sibTrans" cxnId="{485FA3A0-A72B-4020-985F-2E45487A9957}">
      <dgm:prSet/>
      <dgm:spPr/>
      <dgm:t>
        <a:bodyPr/>
        <a:lstStyle/>
        <a:p>
          <a:endParaRPr lang="ru-RU"/>
        </a:p>
      </dgm:t>
    </dgm:pt>
    <dgm:pt modelId="{7D6F259F-FF11-41DF-BB57-31E52766B4CC}">
      <dgm:prSet phldrT="[Текст]"/>
      <dgm:spPr/>
      <dgm:t>
        <a:bodyPr/>
        <a:lstStyle/>
        <a:p>
          <a:r>
            <a:rPr lang="ru-RU" b="1" dirty="0"/>
            <a:t>Наличие реестра участников кластера, подписанного управляющей компанией</a:t>
          </a:r>
          <a:endParaRPr lang="ru-RU" dirty="0"/>
        </a:p>
      </dgm:t>
    </dgm:pt>
    <dgm:pt modelId="{33028BA0-962C-4189-A2F1-DE314FAF3E72}" type="parTrans" cxnId="{453F816D-0A34-44B9-B1E4-372CD5EBCB9A}">
      <dgm:prSet/>
      <dgm:spPr/>
      <dgm:t>
        <a:bodyPr/>
        <a:lstStyle/>
        <a:p>
          <a:endParaRPr lang="ru-RU"/>
        </a:p>
      </dgm:t>
    </dgm:pt>
    <dgm:pt modelId="{D261ABCC-0D7A-4CEC-B0FD-763D3D850FC2}" type="sibTrans" cxnId="{453F816D-0A34-44B9-B1E4-372CD5EBCB9A}">
      <dgm:prSet/>
      <dgm:spPr/>
      <dgm:t>
        <a:bodyPr/>
        <a:lstStyle/>
        <a:p>
          <a:endParaRPr lang="ru-RU"/>
        </a:p>
      </dgm:t>
    </dgm:pt>
    <dgm:pt modelId="{E11D4FDC-765B-4D29-8D2C-A1B17BE4F612}">
      <dgm:prSet phldrT="[Текст]"/>
      <dgm:spPr/>
      <dgm:t>
        <a:bodyPr/>
        <a:lstStyle/>
        <a:p>
          <a:endParaRPr lang="ru-RU" b="1" dirty="0"/>
        </a:p>
      </dgm:t>
    </dgm:pt>
    <dgm:pt modelId="{0C1696DD-234B-4844-937C-2493E29D524B}" type="parTrans" cxnId="{6A5D6DA6-E9FF-4743-8696-4FE77BDE953A}">
      <dgm:prSet/>
      <dgm:spPr/>
      <dgm:t>
        <a:bodyPr/>
        <a:lstStyle/>
        <a:p>
          <a:endParaRPr lang="ru-RU"/>
        </a:p>
      </dgm:t>
    </dgm:pt>
    <dgm:pt modelId="{C61535F5-B2E3-44B3-87FF-7E37FD2D4848}" type="sibTrans" cxnId="{6A5D6DA6-E9FF-4743-8696-4FE77BDE953A}">
      <dgm:prSet/>
      <dgm:spPr/>
      <dgm:t>
        <a:bodyPr/>
        <a:lstStyle/>
        <a:p>
          <a:endParaRPr lang="ru-RU"/>
        </a:p>
      </dgm:t>
    </dgm:pt>
    <dgm:pt modelId="{533ED843-B04C-4476-A740-1A46046B51A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200" b="1" dirty="0"/>
            <a:t>Количество участников </a:t>
          </a:r>
          <a:r>
            <a:rPr lang="ru-RU" sz="1200" b="0" dirty="0"/>
            <a:t>–</a:t>
          </a:r>
          <a:r>
            <a:rPr lang="ru-RU" sz="1200" b="1" dirty="0"/>
            <a:t> </a:t>
          </a:r>
          <a:r>
            <a:rPr lang="ru-RU" sz="1200" dirty="0"/>
            <a:t>не менее 2</a:t>
          </a:r>
        </a:p>
      </dgm:t>
    </dgm:pt>
    <dgm:pt modelId="{86C5CB94-87CE-4440-905C-6BC3F1587E63}" type="parTrans" cxnId="{E3A24A56-6E4D-413F-AECD-2CE2DF3BE9D8}">
      <dgm:prSet/>
      <dgm:spPr/>
      <dgm:t>
        <a:bodyPr/>
        <a:lstStyle/>
        <a:p>
          <a:endParaRPr lang="ru-RU"/>
        </a:p>
      </dgm:t>
    </dgm:pt>
    <dgm:pt modelId="{1741D41E-209B-4998-AFF8-B364B3CE4BB2}" type="sibTrans" cxnId="{E3A24A56-6E4D-413F-AECD-2CE2DF3BE9D8}">
      <dgm:prSet/>
      <dgm:spPr/>
      <dgm:t>
        <a:bodyPr/>
        <a:lstStyle/>
        <a:p>
          <a:endParaRPr lang="ru-RU"/>
        </a:p>
      </dgm:t>
    </dgm:pt>
    <dgm:pt modelId="{F6BBD28A-795B-4FE1-AB5E-3321CE31ED5B}">
      <dgm:prSet custT="1"/>
      <dgm:spPr/>
      <dgm:t>
        <a:bodyPr/>
        <a:lstStyle/>
        <a:p>
          <a:r>
            <a:rPr lang="ru-RU" sz="1200" b="1" dirty="0"/>
            <a:t>Наличие органа управления кластера </a:t>
          </a:r>
          <a:r>
            <a:rPr lang="ru-RU" sz="1200" b="0" dirty="0"/>
            <a:t>–</a:t>
          </a:r>
          <a:r>
            <a:rPr lang="ru-RU" sz="1200" b="1" dirty="0"/>
            <a:t>  </a:t>
          </a:r>
          <a:r>
            <a:rPr lang="ru-RU" sz="1200" dirty="0"/>
            <a:t>(Общее собрание, совет)</a:t>
          </a:r>
        </a:p>
      </dgm:t>
    </dgm:pt>
    <dgm:pt modelId="{D83E96A9-94FA-49DA-AFAF-33A2D3A40D71}" type="parTrans" cxnId="{3F57D399-19E4-4804-BFD0-1E5B1D6A33E1}">
      <dgm:prSet/>
      <dgm:spPr/>
      <dgm:t>
        <a:bodyPr/>
        <a:lstStyle/>
        <a:p>
          <a:endParaRPr lang="ru-RU"/>
        </a:p>
      </dgm:t>
    </dgm:pt>
    <dgm:pt modelId="{21CD4210-C274-4CE2-A0EA-84FB32B2DC67}" type="sibTrans" cxnId="{3F57D399-19E4-4804-BFD0-1E5B1D6A33E1}">
      <dgm:prSet/>
      <dgm:spPr/>
      <dgm:t>
        <a:bodyPr/>
        <a:lstStyle/>
        <a:p>
          <a:endParaRPr lang="ru-RU"/>
        </a:p>
      </dgm:t>
    </dgm:pt>
    <dgm:pt modelId="{A54A2591-E288-4561-BFDB-356FF208045A}">
      <dgm:prSet custT="1"/>
      <dgm:spPr/>
      <dgm:t>
        <a:bodyPr/>
        <a:lstStyle/>
        <a:p>
          <a:r>
            <a:rPr lang="ru-RU" sz="1200" b="1" dirty="0"/>
            <a:t>Наличие управляющей компании кластера</a:t>
          </a:r>
        </a:p>
      </dgm:t>
    </dgm:pt>
    <dgm:pt modelId="{A0BFB40C-CBDD-49E9-9C32-A7536A1F9760}" type="parTrans" cxnId="{7679DB3C-4722-4F40-AAE2-D9AE5F0C4DBE}">
      <dgm:prSet/>
      <dgm:spPr/>
      <dgm:t>
        <a:bodyPr/>
        <a:lstStyle/>
        <a:p>
          <a:endParaRPr lang="ru-RU"/>
        </a:p>
      </dgm:t>
    </dgm:pt>
    <dgm:pt modelId="{18DEDF42-9E02-441F-A57E-BD2EEBE85D27}" type="sibTrans" cxnId="{7679DB3C-4722-4F40-AAE2-D9AE5F0C4DBE}">
      <dgm:prSet/>
      <dgm:spPr/>
      <dgm:t>
        <a:bodyPr/>
        <a:lstStyle/>
        <a:p>
          <a:endParaRPr lang="ru-RU"/>
        </a:p>
      </dgm:t>
    </dgm:pt>
    <dgm:pt modelId="{8C05AABD-B4C6-4CCE-AB4D-0AF19DD668DB}">
      <dgm:prSet custT="1"/>
      <dgm:spPr/>
      <dgm:t>
        <a:bodyPr/>
        <a:lstStyle/>
        <a:p>
          <a:r>
            <a:rPr lang="ru-RU" sz="1200" b="1" dirty="0"/>
            <a:t>Наличие совместных проектов участников кластера</a:t>
          </a:r>
        </a:p>
      </dgm:t>
    </dgm:pt>
    <dgm:pt modelId="{11FC2DF3-EE9D-4665-B6FA-BC0CCBE28BC0}" type="parTrans" cxnId="{B31769AA-76E6-47CA-AB45-D2DD803D5505}">
      <dgm:prSet/>
      <dgm:spPr/>
      <dgm:t>
        <a:bodyPr/>
        <a:lstStyle/>
        <a:p>
          <a:endParaRPr lang="ru-RU"/>
        </a:p>
      </dgm:t>
    </dgm:pt>
    <dgm:pt modelId="{049A681D-4E01-434C-BE50-D0E217980EEC}" type="sibTrans" cxnId="{B31769AA-76E6-47CA-AB45-D2DD803D5505}">
      <dgm:prSet/>
      <dgm:spPr/>
      <dgm:t>
        <a:bodyPr/>
        <a:lstStyle/>
        <a:p>
          <a:endParaRPr lang="ru-RU"/>
        </a:p>
      </dgm:t>
    </dgm:pt>
    <dgm:pt modelId="{B0A6C29A-5D0C-449A-98BD-E34F69E38575}">
      <dgm:prSet/>
      <dgm:spPr/>
      <dgm:t>
        <a:bodyPr/>
        <a:lstStyle/>
        <a:p>
          <a:r>
            <a:rPr lang="ru-RU" b="1" dirty="0"/>
            <a:t>Наличие соглашения с ЦКР Санкт-Петербурга</a:t>
          </a:r>
        </a:p>
      </dgm:t>
    </dgm:pt>
    <dgm:pt modelId="{76ED3E6B-C28F-419B-8578-4EDA07A9F93E}" type="parTrans" cxnId="{D9BCBF56-DC02-498D-87DD-9B76B1E17FAB}">
      <dgm:prSet/>
      <dgm:spPr/>
      <dgm:t>
        <a:bodyPr/>
        <a:lstStyle/>
        <a:p>
          <a:endParaRPr lang="ru-RU"/>
        </a:p>
      </dgm:t>
    </dgm:pt>
    <dgm:pt modelId="{0A135E16-08CC-46DD-AA0D-24F07A1D8E6C}" type="sibTrans" cxnId="{D9BCBF56-DC02-498D-87DD-9B76B1E17FAB}">
      <dgm:prSet/>
      <dgm:spPr/>
      <dgm:t>
        <a:bodyPr/>
        <a:lstStyle/>
        <a:p>
          <a:endParaRPr lang="ru-RU"/>
        </a:p>
      </dgm:t>
    </dgm:pt>
    <dgm:pt modelId="{C18BB17A-B06D-48F8-B177-5C2D8371385E}">
      <dgm:prSet/>
      <dgm:spPr/>
      <dgm:t>
        <a:bodyPr/>
        <a:lstStyle/>
        <a:p>
          <a:r>
            <a:rPr lang="ru-RU" b="1" dirty="0"/>
            <a:t>Включение в реестр промышленных кластеров Минпромторга России</a:t>
          </a:r>
        </a:p>
      </dgm:t>
    </dgm:pt>
    <dgm:pt modelId="{7067461A-78CA-4B13-A575-94719752EA60}" type="parTrans" cxnId="{E4230240-7E72-4656-A976-599A8097AD03}">
      <dgm:prSet/>
      <dgm:spPr/>
      <dgm:t>
        <a:bodyPr/>
        <a:lstStyle/>
        <a:p>
          <a:endParaRPr lang="ru-RU"/>
        </a:p>
      </dgm:t>
    </dgm:pt>
    <dgm:pt modelId="{FE789304-D368-42AB-977C-D6E0D77B8719}" type="sibTrans" cxnId="{E4230240-7E72-4656-A976-599A8097AD03}">
      <dgm:prSet/>
      <dgm:spPr/>
      <dgm:t>
        <a:bodyPr/>
        <a:lstStyle/>
        <a:p>
          <a:endParaRPr lang="ru-RU"/>
        </a:p>
      </dgm:t>
    </dgm:pt>
    <dgm:pt modelId="{5E2C6AF2-D7D9-47BF-BE2C-04075A0C3128}">
      <dgm:prSet/>
      <dgm:spPr/>
      <dgm:t>
        <a:bodyPr/>
        <a:lstStyle/>
        <a:p>
          <a:r>
            <a:rPr lang="ru-RU" b="1"/>
            <a:t>Наличие документа, характеризующего перспективы развития кластера </a:t>
          </a:r>
          <a:r>
            <a:rPr lang="ru-RU" b="0"/>
            <a:t>–</a:t>
          </a:r>
          <a:r>
            <a:rPr lang="ru-RU" b="1"/>
            <a:t>  </a:t>
          </a:r>
          <a:r>
            <a:rPr lang="ru-RU"/>
            <a:t>(Концепция, стратегия, программа)</a:t>
          </a:r>
          <a:endParaRPr lang="ru-RU" b="1" dirty="0"/>
        </a:p>
      </dgm:t>
    </dgm:pt>
    <dgm:pt modelId="{3E021A5F-796A-401A-A69D-A9B227D40AA4}" type="parTrans" cxnId="{FC83C107-9139-4099-A68F-F454ADA8FEB9}">
      <dgm:prSet/>
      <dgm:spPr/>
    </dgm:pt>
    <dgm:pt modelId="{D6CF308C-1851-44C3-A565-71F99054A829}" type="sibTrans" cxnId="{FC83C107-9139-4099-A68F-F454ADA8FEB9}">
      <dgm:prSet/>
      <dgm:spPr/>
    </dgm:pt>
    <dgm:pt modelId="{A25C0F1D-BDB0-4AC9-A301-3E23DF040B4B}">
      <dgm:prSet custT="1"/>
      <dgm:spPr/>
      <dgm:t>
        <a:bodyPr/>
        <a:lstStyle/>
        <a:p>
          <a:r>
            <a:rPr lang="ru-RU" sz="1200" b="1" dirty="0"/>
            <a:t>Наличие реестра участников кластера</a:t>
          </a:r>
          <a:endParaRPr lang="ru-RU" sz="1200" dirty="0"/>
        </a:p>
      </dgm:t>
    </dgm:pt>
    <dgm:pt modelId="{33A35896-A331-40DA-A63D-1C0ABFAD4D67}" type="sibTrans" cxnId="{9E26607C-4137-402A-83F7-563F9703AE74}">
      <dgm:prSet/>
      <dgm:spPr/>
      <dgm:t>
        <a:bodyPr/>
        <a:lstStyle/>
        <a:p>
          <a:endParaRPr lang="ru-RU"/>
        </a:p>
      </dgm:t>
    </dgm:pt>
    <dgm:pt modelId="{A0265E3B-C235-4E2B-ADAC-BE6CAF377F61}" type="parTrans" cxnId="{9E26607C-4137-402A-83F7-563F9703AE74}">
      <dgm:prSet/>
      <dgm:spPr/>
      <dgm:t>
        <a:bodyPr/>
        <a:lstStyle/>
        <a:p>
          <a:endParaRPr lang="ru-RU"/>
        </a:p>
      </dgm:t>
    </dgm:pt>
    <dgm:pt modelId="{C04B7664-4B8F-4FE3-8763-62FBB3893DBD}" type="pres">
      <dgm:prSet presAssocID="{4ACD04C9-FE88-4F2C-BEB8-6FEAAE0B5D5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502EC6B-B7CD-4DA4-B810-EA49825D9D40}" type="pres">
      <dgm:prSet presAssocID="{9FE7C595-76D0-42A0-84E4-7B0970FBAFF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4F70973E-6DE4-479A-92A9-1B0C1D96373B}" type="pres">
      <dgm:prSet presAssocID="{9FE7C595-76D0-42A0-84E4-7B0970FBAFF6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23497CD7-16B8-4355-9A51-CCA6D277CA4A}" type="pres">
      <dgm:prSet presAssocID="{AFDA9D2F-416E-43E8-BD5E-11AF3D96973E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0AD468AE-693C-4846-B61D-D8B39E1A915B}" type="pres">
      <dgm:prSet presAssocID="{AFDA9D2F-416E-43E8-BD5E-11AF3D96973E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6E0F01AC-169B-49D7-B2ED-DE410E1891C6}" type="pres">
      <dgm:prSet presAssocID="{9429B1EF-4861-4D97-BD5F-C403F983A1C1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82D440D5-ABFB-45E2-BD88-7F5C4DBF986F}" type="pres">
      <dgm:prSet presAssocID="{9429B1EF-4861-4D97-BD5F-C403F983A1C1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386D1B0-6B6F-4158-B6A1-FB960830B583}" type="pres">
      <dgm:prSet presAssocID="{32DA6D46-29F4-4DD3-B96C-3602581DC8CB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2924403-D7BD-48B4-9D99-EF1092A7D5B6}" type="pres">
      <dgm:prSet presAssocID="{32DA6D46-29F4-4DD3-B96C-3602581DC8CB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C83C107-9139-4099-A68F-F454ADA8FEB9}" srcId="{9429B1EF-4861-4D97-BD5F-C403F983A1C1}" destId="{5E2C6AF2-D7D9-47BF-BE2C-04075A0C3128}" srcOrd="2" destOrd="0" parTransId="{3E021A5F-796A-401A-A69D-A9B227D40AA4}" sibTransId="{D6CF308C-1851-44C3-A565-71F99054A829}"/>
    <dgm:cxn modelId="{5AAFF912-0F98-49E8-95DD-DDAAF697A811}" type="presOf" srcId="{A54A2591-E288-4561-BFDB-356FF208045A}" destId="{0AD468AE-693C-4846-B61D-D8B39E1A915B}" srcOrd="0" destOrd="2" presId="urn:microsoft.com/office/officeart/2009/3/layout/IncreasingArrowsProcess"/>
    <dgm:cxn modelId="{408F7018-7F64-412D-9ABB-10D7AB203A7D}" type="presOf" srcId="{9FE7C595-76D0-42A0-84E4-7B0970FBAFF6}" destId="{1502EC6B-B7CD-4DA4-B810-EA49825D9D40}" srcOrd="0" destOrd="0" presId="urn:microsoft.com/office/officeart/2009/3/layout/IncreasingArrowsProcess"/>
    <dgm:cxn modelId="{26BF9E1A-DEAC-43E9-89AC-50C7A6E411A1}" srcId="{AFDA9D2F-416E-43E8-BD5E-11AF3D96973E}" destId="{4ABD1DA2-2016-4827-A270-F9E6F2B35AB1}" srcOrd="0" destOrd="0" parTransId="{080F88CB-6BA6-4CCF-A125-83420FD67DD3}" sibTransId="{280D7033-2AB2-4034-918C-77254DA7CC31}"/>
    <dgm:cxn modelId="{7679DB3C-4722-4F40-AAE2-D9AE5F0C4DBE}" srcId="{AFDA9D2F-416E-43E8-BD5E-11AF3D96973E}" destId="{A54A2591-E288-4561-BFDB-356FF208045A}" srcOrd="2" destOrd="0" parTransId="{A0BFB40C-CBDD-49E9-9C32-A7536A1F9760}" sibTransId="{18DEDF42-9E02-441F-A57E-BD2EEBE85D27}"/>
    <dgm:cxn modelId="{E4230240-7E72-4656-A976-599A8097AD03}" srcId="{32DA6D46-29F4-4DD3-B96C-3602581DC8CB}" destId="{C18BB17A-B06D-48F8-B177-5C2D8371385E}" srcOrd="1" destOrd="0" parTransId="{7067461A-78CA-4B13-A575-94719752EA60}" sibTransId="{FE789304-D368-42AB-977C-D6E0D77B8719}"/>
    <dgm:cxn modelId="{D1887C5B-B57D-423C-970D-F0CB922D3F55}" type="presOf" srcId="{32DA6D46-29F4-4DD3-B96C-3602581DC8CB}" destId="{0386D1B0-6B6F-4158-B6A1-FB960830B583}" srcOrd="0" destOrd="0" presId="urn:microsoft.com/office/officeart/2009/3/layout/IncreasingArrowsProcess"/>
    <dgm:cxn modelId="{2F68DC66-553B-4B33-BE8F-A2330A3DBD94}" srcId="{4ACD04C9-FE88-4F2C-BEB8-6FEAAE0B5D5F}" destId="{9429B1EF-4861-4D97-BD5F-C403F983A1C1}" srcOrd="2" destOrd="0" parTransId="{B8C63C29-0BFF-4589-95BB-55A3677C6825}" sibTransId="{30C6B0CE-6A21-4489-96BF-4FAA80D84B72}"/>
    <dgm:cxn modelId="{83F53E6D-3125-4D78-8DA6-390700071741}" srcId="{4ACD04C9-FE88-4F2C-BEB8-6FEAAE0B5D5F}" destId="{9FE7C595-76D0-42A0-84E4-7B0970FBAFF6}" srcOrd="0" destOrd="0" parTransId="{9781CCAE-B97C-4852-9441-226349C23969}" sibTransId="{BE7C4EA2-8E00-4DDB-87C4-ED44613C6EE6}"/>
    <dgm:cxn modelId="{0DAF556D-8F76-4C73-8FE1-2EF1D467F700}" type="presOf" srcId="{AFDA9D2F-416E-43E8-BD5E-11AF3D96973E}" destId="{23497CD7-16B8-4355-9A51-CCA6D277CA4A}" srcOrd="0" destOrd="0" presId="urn:microsoft.com/office/officeart/2009/3/layout/IncreasingArrowsProcess"/>
    <dgm:cxn modelId="{453F816D-0A34-44B9-B1E4-372CD5EBCB9A}" srcId="{9429B1EF-4861-4D97-BD5F-C403F983A1C1}" destId="{7D6F259F-FF11-41DF-BB57-31E52766B4CC}" srcOrd="0" destOrd="0" parTransId="{33028BA0-962C-4189-A2F1-DE314FAF3E72}" sibTransId="{D261ABCC-0D7A-4CEC-B0FD-763D3D850FC2}"/>
    <dgm:cxn modelId="{E3A24A56-6E4D-413F-AECD-2CE2DF3BE9D8}" srcId="{9FE7C595-76D0-42A0-84E4-7B0970FBAFF6}" destId="{533ED843-B04C-4476-A740-1A46046B51AA}" srcOrd="1" destOrd="0" parTransId="{86C5CB94-87CE-4440-905C-6BC3F1587E63}" sibTransId="{1741D41E-209B-4998-AFF8-B364B3CE4BB2}"/>
    <dgm:cxn modelId="{D9BCBF56-DC02-498D-87DD-9B76B1E17FAB}" srcId="{9429B1EF-4861-4D97-BD5F-C403F983A1C1}" destId="{B0A6C29A-5D0C-449A-98BD-E34F69E38575}" srcOrd="1" destOrd="0" parTransId="{76ED3E6B-C28F-419B-8578-4EDA07A9F93E}" sibTransId="{0A135E16-08CC-46DD-AA0D-24F07A1D8E6C}"/>
    <dgm:cxn modelId="{9E26607C-4137-402A-83F7-563F9703AE74}" srcId="{AFDA9D2F-416E-43E8-BD5E-11AF3D96973E}" destId="{A25C0F1D-BDB0-4AC9-A301-3E23DF040B4B}" srcOrd="4" destOrd="0" parTransId="{A0265E3B-C235-4E2B-ADAC-BE6CAF377F61}" sibTransId="{33A35896-A331-40DA-A63D-1C0ABFAD4D67}"/>
    <dgm:cxn modelId="{7F49418B-BBD6-467E-A47D-642E4E0625E8}" type="presOf" srcId="{C18BB17A-B06D-48F8-B177-5C2D8371385E}" destId="{52924403-D7BD-48B4-9D99-EF1092A7D5B6}" srcOrd="0" destOrd="1" presId="urn:microsoft.com/office/officeart/2009/3/layout/IncreasingArrowsProcess"/>
    <dgm:cxn modelId="{5EFA7990-E750-4E96-A4CC-D41FB8B36BD6}" type="presOf" srcId="{F6BBD28A-795B-4FE1-AB5E-3321CE31ED5B}" destId="{0AD468AE-693C-4846-B61D-D8B39E1A915B}" srcOrd="0" destOrd="1" presId="urn:microsoft.com/office/officeart/2009/3/layout/IncreasingArrowsProcess"/>
    <dgm:cxn modelId="{8BB82092-B99C-4657-BA2B-96680EBA402E}" type="presOf" srcId="{293E055E-0E63-447D-A42E-3B17D00A56A4}" destId="{4F70973E-6DE4-479A-92A9-1B0C1D96373B}" srcOrd="0" destOrd="0" presId="urn:microsoft.com/office/officeart/2009/3/layout/IncreasingArrowsProcess"/>
    <dgm:cxn modelId="{3F57D399-19E4-4804-BFD0-1E5B1D6A33E1}" srcId="{AFDA9D2F-416E-43E8-BD5E-11AF3D96973E}" destId="{F6BBD28A-795B-4FE1-AB5E-3321CE31ED5B}" srcOrd="1" destOrd="0" parTransId="{D83E96A9-94FA-49DA-AFAF-33A2D3A40D71}" sibTransId="{21CD4210-C274-4CE2-A0EA-84FB32B2DC67}"/>
    <dgm:cxn modelId="{19FE27A0-EF20-4C66-A2A4-7C563BAF666D}" type="presOf" srcId="{4ABD1DA2-2016-4827-A270-F9E6F2B35AB1}" destId="{0AD468AE-693C-4846-B61D-D8B39E1A915B}" srcOrd="0" destOrd="0" presId="urn:microsoft.com/office/officeart/2009/3/layout/IncreasingArrowsProcess"/>
    <dgm:cxn modelId="{485FA3A0-A72B-4020-985F-2E45487A9957}" srcId="{4ACD04C9-FE88-4F2C-BEB8-6FEAAE0B5D5F}" destId="{32DA6D46-29F4-4DD3-B96C-3602581DC8CB}" srcOrd="3" destOrd="0" parTransId="{204E334A-5065-4037-9884-47FC6F4DC329}" sibTransId="{23A9E536-80E9-4B06-BF28-3EFC57B44417}"/>
    <dgm:cxn modelId="{6A5D6DA6-E9FF-4743-8696-4FE77BDE953A}" srcId="{32DA6D46-29F4-4DD3-B96C-3602581DC8CB}" destId="{E11D4FDC-765B-4D29-8D2C-A1B17BE4F612}" srcOrd="0" destOrd="0" parTransId="{0C1696DD-234B-4844-937C-2493E29D524B}" sibTransId="{C61535F5-B2E3-44B3-87FF-7E37FD2D4848}"/>
    <dgm:cxn modelId="{B31769AA-76E6-47CA-AB45-D2DD803D5505}" srcId="{AFDA9D2F-416E-43E8-BD5E-11AF3D96973E}" destId="{8C05AABD-B4C6-4CCE-AB4D-0AF19DD668DB}" srcOrd="3" destOrd="0" parTransId="{11FC2DF3-EE9D-4665-B6FA-BC0CCBE28BC0}" sibTransId="{049A681D-4E01-434C-BE50-D0E217980EEC}"/>
    <dgm:cxn modelId="{FE6599AA-91FE-4B3D-9A4B-27A7F0AE7CA1}" type="presOf" srcId="{A25C0F1D-BDB0-4AC9-A301-3E23DF040B4B}" destId="{0AD468AE-693C-4846-B61D-D8B39E1A915B}" srcOrd="0" destOrd="4" presId="urn:microsoft.com/office/officeart/2009/3/layout/IncreasingArrowsProcess"/>
    <dgm:cxn modelId="{23CE5FB6-18A4-45B5-9036-A45BFAB1F32E}" type="presOf" srcId="{5E2C6AF2-D7D9-47BF-BE2C-04075A0C3128}" destId="{82D440D5-ABFB-45E2-BD88-7F5C4DBF986F}" srcOrd="0" destOrd="2" presId="urn:microsoft.com/office/officeart/2009/3/layout/IncreasingArrowsProcess"/>
    <dgm:cxn modelId="{145565BD-0DB9-4FBF-9944-E1B85A00912C}" srcId="{9FE7C595-76D0-42A0-84E4-7B0970FBAFF6}" destId="{293E055E-0E63-447D-A42E-3B17D00A56A4}" srcOrd="0" destOrd="0" parTransId="{613B8FDB-5D67-4B70-A57A-27DFD3C68343}" sibTransId="{A9AF20DD-2FC3-42A9-A519-BD424BB9F170}"/>
    <dgm:cxn modelId="{956825C4-6180-4DF9-80FC-AF38E899BD3F}" type="presOf" srcId="{533ED843-B04C-4476-A740-1A46046B51AA}" destId="{4F70973E-6DE4-479A-92A9-1B0C1D96373B}" srcOrd="0" destOrd="1" presId="urn:microsoft.com/office/officeart/2009/3/layout/IncreasingArrowsProcess"/>
    <dgm:cxn modelId="{C937ADC4-5A07-47EF-B6A1-16858F5EBFD8}" type="presOf" srcId="{8C05AABD-B4C6-4CCE-AB4D-0AF19DD668DB}" destId="{0AD468AE-693C-4846-B61D-D8B39E1A915B}" srcOrd="0" destOrd="3" presId="urn:microsoft.com/office/officeart/2009/3/layout/IncreasingArrowsProcess"/>
    <dgm:cxn modelId="{BB132CCC-8BE0-400D-844B-9FF638C5D8DF}" type="presOf" srcId="{4ACD04C9-FE88-4F2C-BEB8-6FEAAE0B5D5F}" destId="{C04B7664-4B8F-4FE3-8763-62FBB3893DBD}" srcOrd="0" destOrd="0" presId="urn:microsoft.com/office/officeart/2009/3/layout/IncreasingArrowsProcess"/>
    <dgm:cxn modelId="{BD9F9CE1-5651-498B-838E-5EA03C7B83D5}" type="presOf" srcId="{9429B1EF-4861-4D97-BD5F-C403F983A1C1}" destId="{6E0F01AC-169B-49D7-B2ED-DE410E1891C6}" srcOrd="0" destOrd="0" presId="urn:microsoft.com/office/officeart/2009/3/layout/IncreasingArrowsProcess"/>
    <dgm:cxn modelId="{A19F31F5-5A15-4A9E-8479-109DADC8BFA4}" type="presOf" srcId="{B0A6C29A-5D0C-449A-98BD-E34F69E38575}" destId="{82D440D5-ABFB-45E2-BD88-7F5C4DBF986F}" srcOrd="0" destOrd="1" presId="urn:microsoft.com/office/officeart/2009/3/layout/IncreasingArrowsProcess"/>
    <dgm:cxn modelId="{7728A0FA-635C-40D2-B9E6-D081BC32BDF9}" srcId="{4ACD04C9-FE88-4F2C-BEB8-6FEAAE0B5D5F}" destId="{AFDA9D2F-416E-43E8-BD5E-11AF3D96973E}" srcOrd="1" destOrd="0" parTransId="{DA2FE161-0654-4B22-87AF-11B03D3FF3A8}" sibTransId="{A112E715-5038-4C72-A311-C978DE99836F}"/>
    <dgm:cxn modelId="{44E893FC-F22E-4231-9F9F-5D424643CF3A}" type="presOf" srcId="{E11D4FDC-765B-4D29-8D2C-A1B17BE4F612}" destId="{52924403-D7BD-48B4-9D99-EF1092A7D5B6}" srcOrd="0" destOrd="0" presId="urn:microsoft.com/office/officeart/2009/3/layout/IncreasingArrowsProcess"/>
    <dgm:cxn modelId="{6916E3FE-C113-4AE0-BB09-2AD7FE6610FA}" type="presOf" srcId="{7D6F259F-FF11-41DF-BB57-31E52766B4CC}" destId="{82D440D5-ABFB-45E2-BD88-7F5C4DBF986F}" srcOrd="0" destOrd="0" presId="urn:microsoft.com/office/officeart/2009/3/layout/IncreasingArrowsProcess"/>
    <dgm:cxn modelId="{463291B0-C3A2-4650-A1D1-A815F464467F}" type="presParOf" srcId="{C04B7664-4B8F-4FE3-8763-62FBB3893DBD}" destId="{1502EC6B-B7CD-4DA4-B810-EA49825D9D40}" srcOrd="0" destOrd="0" presId="urn:microsoft.com/office/officeart/2009/3/layout/IncreasingArrowsProcess"/>
    <dgm:cxn modelId="{A6C1F4E3-E58B-46B9-BCC0-873A3FC3976C}" type="presParOf" srcId="{C04B7664-4B8F-4FE3-8763-62FBB3893DBD}" destId="{4F70973E-6DE4-479A-92A9-1B0C1D96373B}" srcOrd="1" destOrd="0" presId="urn:microsoft.com/office/officeart/2009/3/layout/IncreasingArrowsProcess"/>
    <dgm:cxn modelId="{31E6012C-A5A8-4E9A-BE11-5B96EC2D4037}" type="presParOf" srcId="{C04B7664-4B8F-4FE3-8763-62FBB3893DBD}" destId="{23497CD7-16B8-4355-9A51-CCA6D277CA4A}" srcOrd="2" destOrd="0" presId="urn:microsoft.com/office/officeart/2009/3/layout/IncreasingArrowsProcess"/>
    <dgm:cxn modelId="{C34F0AFC-A5D0-4F3C-B35C-8A6CCEA4C65B}" type="presParOf" srcId="{C04B7664-4B8F-4FE3-8763-62FBB3893DBD}" destId="{0AD468AE-693C-4846-B61D-D8B39E1A915B}" srcOrd="3" destOrd="0" presId="urn:microsoft.com/office/officeart/2009/3/layout/IncreasingArrowsProcess"/>
    <dgm:cxn modelId="{69163B1C-C3A9-4489-A5EB-9B9168CA794B}" type="presParOf" srcId="{C04B7664-4B8F-4FE3-8763-62FBB3893DBD}" destId="{6E0F01AC-169B-49D7-B2ED-DE410E1891C6}" srcOrd="4" destOrd="0" presId="urn:microsoft.com/office/officeart/2009/3/layout/IncreasingArrowsProcess"/>
    <dgm:cxn modelId="{6E864D45-D556-4CA9-A690-661B320BDA63}" type="presParOf" srcId="{C04B7664-4B8F-4FE3-8763-62FBB3893DBD}" destId="{82D440D5-ABFB-45E2-BD88-7F5C4DBF986F}" srcOrd="5" destOrd="0" presId="urn:microsoft.com/office/officeart/2009/3/layout/IncreasingArrowsProcess"/>
    <dgm:cxn modelId="{FB1B8A75-4DBE-4464-AC03-537D5FC9CB0A}" type="presParOf" srcId="{C04B7664-4B8F-4FE3-8763-62FBB3893DBD}" destId="{0386D1B0-6B6F-4158-B6A1-FB960830B583}" srcOrd="6" destOrd="0" presId="urn:microsoft.com/office/officeart/2009/3/layout/IncreasingArrowsProcess"/>
    <dgm:cxn modelId="{9D8ACDE9-97E9-413F-B133-D7690177DBEF}" type="presParOf" srcId="{C04B7664-4B8F-4FE3-8763-62FBB3893DBD}" destId="{52924403-D7BD-48B4-9D99-EF1092A7D5B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303480-6466-4D1D-941B-B2C6A2D69A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0097C5-C9C5-4F14-B15D-C8BF9A4448F4}">
      <dgm:prSet phldrT="[Текст]"/>
      <dgm:spPr/>
      <dgm:t>
        <a:bodyPr/>
        <a:lstStyle/>
        <a:p>
          <a:r>
            <a:rPr lang="ru-RU" b="1" dirty="0"/>
            <a:t>Продвижение продукции участников кластеров</a:t>
          </a:r>
        </a:p>
      </dgm:t>
    </dgm:pt>
    <dgm:pt modelId="{9BFDE9D7-3E7A-4DC7-BFFD-08B017D495BF}" type="parTrans" cxnId="{9459106B-CA96-4E39-A89C-D20D50D29EFB}">
      <dgm:prSet/>
      <dgm:spPr/>
      <dgm:t>
        <a:bodyPr/>
        <a:lstStyle/>
        <a:p>
          <a:endParaRPr lang="ru-RU"/>
        </a:p>
      </dgm:t>
    </dgm:pt>
    <dgm:pt modelId="{B06EFE39-100A-4EA7-8704-AF5974B0E7A7}" type="sibTrans" cxnId="{9459106B-CA96-4E39-A89C-D20D50D29EFB}">
      <dgm:prSet/>
      <dgm:spPr/>
      <dgm:t>
        <a:bodyPr/>
        <a:lstStyle/>
        <a:p>
          <a:endParaRPr lang="ru-RU"/>
        </a:p>
      </dgm:t>
    </dgm:pt>
    <dgm:pt modelId="{6CE86FEC-841B-4152-A744-4286738E9BD2}">
      <dgm:prSet phldrT="[Текст]" custT="1"/>
      <dgm:spPr/>
      <dgm:t>
        <a:bodyPr/>
        <a:lstStyle/>
        <a:p>
          <a:r>
            <a:rPr lang="ru-RU" sz="1400" dirty="0"/>
            <a:t>Продвижение товаров, работ, услуг, технологий</a:t>
          </a:r>
        </a:p>
      </dgm:t>
    </dgm:pt>
    <dgm:pt modelId="{82666C78-4B6D-4FF3-B069-4C9197A16211}" type="parTrans" cxnId="{EC15E968-0B49-4000-9376-74A145BC7908}">
      <dgm:prSet/>
      <dgm:spPr/>
      <dgm:t>
        <a:bodyPr/>
        <a:lstStyle/>
        <a:p>
          <a:endParaRPr lang="ru-RU"/>
        </a:p>
      </dgm:t>
    </dgm:pt>
    <dgm:pt modelId="{98AC7733-9723-4E09-A5AD-7A37C8DD6DD3}" type="sibTrans" cxnId="{EC15E968-0B49-4000-9376-74A145BC7908}">
      <dgm:prSet/>
      <dgm:spPr/>
      <dgm:t>
        <a:bodyPr/>
        <a:lstStyle/>
        <a:p>
          <a:endParaRPr lang="ru-RU"/>
        </a:p>
      </dgm:t>
    </dgm:pt>
    <dgm:pt modelId="{5F33DA64-8783-402A-A93D-29A820B9DE07}">
      <dgm:prSet phldrT="[Текст]" custT="1"/>
      <dgm:spPr/>
      <dgm:t>
        <a:bodyPr/>
        <a:lstStyle/>
        <a:p>
          <a:r>
            <a:rPr lang="ru-RU" sz="1400" dirty="0"/>
            <a:t>Формирование каталога арктических компетенций Санкт-Петербурга «Санкт-Петербург – Арктике»</a:t>
          </a:r>
        </a:p>
      </dgm:t>
    </dgm:pt>
    <dgm:pt modelId="{FD78D87F-6012-4AB4-AFBC-B5B4A8ADA8A9}" type="parTrans" cxnId="{A3FE7620-424C-42FE-8AF9-54EE451FEE97}">
      <dgm:prSet/>
      <dgm:spPr/>
      <dgm:t>
        <a:bodyPr/>
        <a:lstStyle/>
        <a:p>
          <a:endParaRPr lang="ru-RU"/>
        </a:p>
      </dgm:t>
    </dgm:pt>
    <dgm:pt modelId="{A6C726C3-5E09-440A-A712-687D81FF1493}" type="sibTrans" cxnId="{A3FE7620-424C-42FE-8AF9-54EE451FEE97}">
      <dgm:prSet/>
      <dgm:spPr/>
      <dgm:t>
        <a:bodyPr/>
        <a:lstStyle/>
        <a:p>
          <a:endParaRPr lang="ru-RU"/>
        </a:p>
      </dgm:t>
    </dgm:pt>
    <dgm:pt modelId="{B9A91A3E-24D6-408C-96BC-0002612DB53F}">
      <dgm:prSet phldrT="[Текст]"/>
      <dgm:spPr/>
      <dgm:t>
        <a:bodyPr/>
        <a:lstStyle/>
        <a:p>
          <a:r>
            <a:rPr lang="ru-RU" b="1" dirty="0"/>
            <a:t>Развитие кадрового потенциала</a:t>
          </a:r>
        </a:p>
      </dgm:t>
    </dgm:pt>
    <dgm:pt modelId="{D2B38D53-2F7E-484D-918D-B3D5975B7544}" type="parTrans" cxnId="{2B8BA0C4-64B4-4B1E-8017-5599B2AEC3ED}">
      <dgm:prSet/>
      <dgm:spPr/>
      <dgm:t>
        <a:bodyPr/>
        <a:lstStyle/>
        <a:p>
          <a:endParaRPr lang="ru-RU"/>
        </a:p>
      </dgm:t>
    </dgm:pt>
    <dgm:pt modelId="{8D120284-1CF9-4D35-AD32-568D06F48D14}" type="sibTrans" cxnId="{2B8BA0C4-64B4-4B1E-8017-5599B2AEC3ED}">
      <dgm:prSet/>
      <dgm:spPr/>
      <dgm:t>
        <a:bodyPr/>
        <a:lstStyle/>
        <a:p>
          <a:endParaRPr lang="ru-RU"/>
        </a:p>
      </dgm:t>
    </dgm:pt>
    <dgm:pt modelId="{52A2CE78-031D-4F37-B09B-95ECE8CD8882}">
      <dgm:prSet phldrT="[Текст]" custT="1"/>
      <dgm:spPr/>
      <dgm:t>
        <a:bodyPr/>
        <a:lstStyle/>
        <a:p>
          <a:r>
            <a:rPr lang="ru-RU" sz="1400" dirty="0"/>
            <a:t>Организация работы по опережающему обучению</a:t>
          </a:r>
        </a:p>
      </dgm:t>
    </dgm:pt>
    <dgm:pt modelId="{550CCBDD-8504-4E39-9ABF-40BBBB147720}" type="parTrans" cxnId="{DE836701-F8AA-4B03-903F-A460FB993F20}">
      <dgm:prSet/>
      <dgm:spPr/>
      <dgm:t>
        <a:bodyPr/>
        <a:lstStyle/>
        <a:p>
          <a:endParaRPr lang="ru-RU"/>
        </a:p>
      </dgm:t>
    </dgm:pt>
    <dgm:pt modelId="{B7E3E791-36B0-4CC0-B1F1-79113595FBE6}" type="sibTrans" cxnId="{DE836701-F8AA-4B03-903F-A460FB993F20}">
      <dgm:prSet/>
      <dgm:spPr/>
      <dgm:t>
        <a:bodyPr/>
        <a:lstStyle/>
        <a:p>
          <a:endParaRPr lang="ru-RU"/>
        </a:p>
      </dgm:t>
    </dgm:pt>
    <dgm:pt modelId="{F0480564-9D87-4ACA-A0FF-2CFDD57BD9F7}">
      <dgm:prSet phldrT="[Текст]" custT="1"/>
      <dgm:spPr/>
      <dgm:t>
        <a:bodyPr/>
        <a:lstStyle/>
        <a:p>
          <a:r>
            <a:rPr lang="ru-RU" sz="1400" dirty="0"/>
            <a:t>Организация учебно-производственной практики и стажировок на предприятиях Кластера</a:t>
          </a:r>
        </a:p>
      </dgm:t>
    </dgm:pt>
    <dgm:pt modelId="{8D9ED6D3-EB2D-4151-9893-BA1C6016BC11}" type="parTrans" cxnId="{8DB29D04-A0D6-452A-8AF0-242F4EC44E3B}">
      <dgm:prSet/>
      <dgm:spPr/>
      <dgm:t>
        <a:bodyPr/>
        <a:lstStyle/>
        <a:p>
          <a:endParaRPr lang="ru-RU"/>
        </a:p>
      </dgm:t>
    </dgm:pt>
    <dgm:pt modelId="{80F07345-FC58-45DF-87F3-0A83CF2476C7}" type="sibTrans" cxnId="{8DB29D04-A0D6-452A-8AF0-242F4EC44E3B}">
      <dgm:prSet/>
      <dgm:spPr/>
      <dgm:t>
        <a:bodyPr/>
        <a:lstStyle/>
        <a:p>
          <a:endParaRPr lang="ru-RU"/>
        </a:p>
      </dgm:t>
    </dgm:pt>
    <dgm:pt modelId="{9E02D06E-EB14-470B-ADAF-73269C4FC23D}">
      <dgm:prSet phldrT="[Текст]"/>
      <dgm:spPr/>
      <dgm:t>
        <a:bodyPr/>
        <a:lstStyle/>
        <a:p>
          <a:r>
            <a:rPr lang="ru-RU" b="1" dirty="0"/>
            <a:t>Содействие в реализации кластерных проектов</a:t>
          </a:r>
        </a:p>
      </dgm:t>
    </dgm:pt>
    <dgm:pt modelId="{BFCCF8CE-CCC8-47EE-8614-8634A914756F}" type="parTrans" cxnId="{8A45645E-F9E9-4F4D-A8B9-79F85C27F4B3}">
      <dgm:prSet/>
      <dgm:spPr/>
      <dgm:t>
        <a:bodyPr/>
        <a:lstStyle/>
        <a:p>
          <a:endParaRPr lang="ru-RU"/>
        </a:p>
      </dgm:t>
    </dgm:pt>
    <dgm:pt modelId="{E2EE38F2-06A2-4115-A2FE-B007D48E2995}" type="sibTrans" cxnId="{8A45645E-F9E9-4F4D-A8B9-79F85C27F4B3}">
      <dgm:prSet/>
      <dgm:spPr/>
      <dgm:t>
        <a:bodyPr/>
        <a:lstStyle/>
        <a:p>
          <a:endParaRPr lang="ru-RU"/>
        </a:p>
      </dgm:t>
    </dgm:pt>
    <dgm:pt modelId="{944C7200-9887-429A-AA53-07F99F99EBEC}">
      <dgm:prSet phldrT="[Текст]" custT="1"/>
      <dgm:spPr/>
      <dgm:t>
        <a:bodyPr/>
        <a:lstStyle/>
        <a:p>
          <a:r>
            <a:rPr lang="ru-RU" sz="1400" dirty="0"/>
            <a:t>Проведение обучающих и коммуникативных мероприятий: семинары, тренинги, конференции, конкурсы, круглые столы</a:t>
          </a:r>
        </a:p>
      </dgm:t>
    </dgm:pt>
    <dgm:pt modelId="{D702DAD8-A78A-4C02-8C50-9E9FE8AF59ED}" type="parTrans" cxnId="{180AF626-C7F4-4B4E-BC8F-A5C2E0B32367}">
      <dgm:prSet/>
      <dgm:spPr/>
      <dgm:t>
        <a:bodyPr/>
        <a:lstStyle/>
        <a:p>
          <a:endParaRPr lang="ru-RU"/>
        </a:p>
      </dgm:t>
    </dgm:pt>
    <dgm:pt modelId="{920C07EB-3E76-4543-BCAE-573EA63F228D}" type="sibTrans" cxnId="{180AF626-C7F4-4B4E-BC8F-A5C2E0B32367}">
      <dgm:prSet/>
      <dgm:spPr/>
      <dgm:t>
        <a:bodyPr/>
        <a:lstStyle/>
        <a:p>
          <a:endParaRPr lang="ru-RU"/>
        </a:p>
      </dgm:t>
    </dgm:pt>
    <dgm:pt modelId="{A338F26E-A891-4D80-8576-885CDAB07BF5}">
      <dgm:prSet phldrT="[Текст]" custT="1"/>
      <dgm:spPr/>
      <dgm:t>
        <a:bodyPr/>
        <a:lstStyle/>
        <a:p>
          <a:r>
            <a:rPr lang="ru-RU" sz="1400" dirty="0"/>
            <a:t>Содействие в разработке оборудования и материалов</a:t>
          </a:r>
        </a:p>
      </dgm:t>
    </dgm:pt>
    <dgm:pt modelId="{6ABEFD17-3051-4B98-AE36-768D9428C1CC}" type="parTrans" cxnId="{72614DB3-8722-44E8-9D27-73C2977438B1}">
      <dgm:prSet/>
      <dgm:spPr/>
      <dgm:t>
        <a:bodyPr/>
        <a:lstStyle/>
        <a:p>
          <a:endParaRPr lang="ru-RU"/>
        </a:p>
      </dgm:t>
    </dgm:pt>
    <dgm:pt modelId="{6A5794E5-B5F2-4104-AAA6-CA2B0DBDE1AF}" type="sibTrans" cxnId="{72614DB3-8722-44E8-9D27-73C2977438B1}">
      <dgm:prSet/>
      <dgm:spPr/>
      <dgm:t>
        <a:bodyPr/>
        <a:lstStyle/>
        <a:p>
          <a:endParaRPr lang="ru-RU"/>
        </a:p>
      </dgm:t>
    </dgm:pt>
    <dgm:pt modelId="{3985695A-F001-4B13-BD55-74015DD4F5AB}">
      <dgm:prSet phldrT="[Текст]" custT="1"/>
      <dgm:spPr/>
      <dgm:t>
        <a:bodyPr/>
        <a:lstStyle/>
        <a:p>
          <a:r>
            <a:rPr lang="ru-RU" sz="1400" dirty="0"/>
            <a:t>Разработка профессиональных стандартов</a:t>
          </a:r>
        </a:p>
      </dgm:t>
    </dgm:pt>
    <dgm:pt modelId="{DEC98437-7977-4D2B-9DAD-C01C7F0DA5D4}" type="parTrans" cxnId="{D64B0C62-70DA-4F11-A45E-4E8533E9DD45}">
      <dgm:prSet/>
      <dgm:spPr/>
      <dgm:t>
        <a:bodyPr/>
        <a:lstStyle/>
        <a:p>
          <a:endParaRPr lang="ru-RU"/>
        </a:p>
      </dgm:t>
    </dgm:pt>
    <dgm:pt modelId="{EB81B05D-0D9A-4C8C-92FB-E3F9CF1DE9BE}" type="sibTrans" cxnId="{D64B0C62-70DA-4F11-A45E-4E8533E9DD45}">
      <dgm:prSet/>
      <dgm:spPr/>
      <dgm:t>
        <a:bodyPr/>
        <a:lstStyle/>
        <a:p>
          <a:endParaRPr lang="ru-RU"/>
        </a:p>
      </dgm:t>
    </dgm:pt>
    <dgm:pt modelId="{CC7E116C-EBA5-4288-A67A-A29AF0AD4B4D}">
      <dgm:prSet phldrT="[Текст]" custT="1"/>
      <dgm:spPr/>
      <dgm:t>
        <a:bodyPr/>
        <a:lstStyle/>
        <a:p>
          <a:r>
            <a:rPr lang="ru-RU" sz="1400" dirty="0"/>
            <a:t>Организация целевой подготовки и переподготовки кадров, содействие в трудоустройстве выпускников учебных заведений</a:t>
          </a:r>
        </a:p>
      </dgm:t>
    </dgm:pt>
    <dgm:pt modelId="{F18FF7D8-B7EB-4F69-A4A6-23CF786F6B37}" type="parTrans" cxnId="{F7493A60-1BD1-464A-8B6D-2D8ED48B9CB8}">
      <dgm:prSet/>
      <dgm:spPr/>
      <dgm:t>
        <a:bodyPr/>
        <a:lstStyle/>
        <a:p>
          <a:endParaRPr lang="ru-RU"/>
        </a:p>
      </dgm:t>
    </dgm:pt>
    <dgm:pt modelId="{82916527-3EE1-4817-8ABD-6ACE907D5BB1}" type="sibTrans" cxnId="{F7493A60-1BD1-464A-8B6D-2D8ED48B9CB8}">
      <dgm:prSet/>
      <dgm:spPr/>
      <dgm:t>
        <a:bodyPr/>
        <a:lstStyle/>
        <a:p>
          <a:endParaRPr lang="ru-RU"/>
        </a:p>
      </dgm:t>
    </dgm:pt>
    <dgm:pt modelId="{97128D9D-863F-4201-ACFC-BDFAC6AA45FA}">
      <dgm:prSet phldrT="[Текст]"/>
      <dgm:spPr/>
      <dgm:t>
        <a:bodyPr/>
        <a:lstStyle/>
        <a:p>
          <a:endParaRPr lang="ru-RU" sz="1600" dirty="0"/>
        </a:p>
      </dgm:t>
    </dgm:pt>
    <dgm:pt modelId="{E1A7D018-ABFF-4E77-8144-5DD7C2568E21}" type="parTrans" cxnId="{1EB1D2E3-DD63-42B3-A0E8-F3DB1FD60AB9}">
      <dgm:prSet/>
      <dgm:spPr/>
      <dgm:t>
        <a:bodyPr/>
        <a:lstStyle/>
        <a:p>
          <a:endParaRPr lang="ru-RU"/>
        </a:p>
      </dgm:t>
    </dgm:pt>
    <dgm:pt modelId="{C77DC43B-11AE-418B-96E0-9F5CB306D31A}" type="sibTrans" cxnId="{1EB1D2E3-DD63-42B3-A0E8-F3DB1FD60AB9}">
      <dgm:prSet/>
      <dgm:spPr/>
      <dgm:t>
        <a:bodyPr/>
        <a:lstStyle/>
        <a:p>
          <a:endParaRPr lang="ru-RU"/>
        </a:p>
      </dgm:t>
    </dgm:pt>
    <dgm:pt modelId="{AA3E07C0-7A06-4B9B-A1B0-97D4551E2844}">
      <dgm:prSet phldrT="[Текст]" custT="1"/>
      <dgm:spPr/>
      <dgm:t>
        <a:bodyPr/>
        <a:lstStyle/>
        <a:p>
          <a:r>
            <a:rPr lang="ru-RU" sz="1400" dirty="0"/>
            <a:t>Мониторинг и координация деятельности участников Кластера</a:t>
          </a:r>
        </a:p>
      </dgm:t>
    </dgm:pt>
    <dgm:pt modelId="{3FBD7862-BA6E-45CF-B892-BDFFEA053FD2}" type="parTrans" cxnId="{A0B7142C-9594-4468-A77D-95E4F855F6B9}">
      <dgm:prSet/>
      <dgm:spPr/>
      <dgm:t>
        <a:bodyPr/>
        <a:lstStyle/>
        <a:p>
          <a:endParaRPr lang="ru-RU"/>
        </a:p>
      </dgm:t>
    </dgm:pt>
    <dgm:pt modelId="{E2F38B55-AF1B-4BAA-AE17-49782EC776B6}" type="sibTrans" cxnId="{A0B7142C-9594-4468-A77D-95E4F855F6B9}">
      <dgm:prSet/>
      <dgm:spPr/>
      <dgm:t>
        <a:bodyPr/>
        <a:lstStyle/>
        <a:p>
          <a:endParaRPr lang="ru-RU"/>
        </a:p>
      </dgm:t>
    </dgm:pt>
    <dgm:pt modelId="{3664B86E-014D-4BE0-9F30-2EA31B4B4717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400" dirty="0"/>
            <a:t>Привлечение инвестиций</a:t>
          </a:r>
        </a:p>
      </dgm:t>
    </dgm:pt>
    <dgm:pt modelId="{42EADE48-7F47-48C3-8CFE-588B4045E5D3}" type="parTrans" cxnId="{AA255EDD-1844-423B-86FA-E86B70E5D841}">
      <dgm:prSet/>
      <dgm:spPr/>
      <dgm:t>
        <a:bodyPr/>
        <a:lstStyle/>
        <a:p>
          <a:endParaRPr lang="ru-RU"/>
        </a:p>
      </dgm:t>
    </dgm:pt>
    <dgm:pt modelId="{F71464AA-3ED7-4532-ABA0-9F27F2838D51}" type="sibTrans" cxnId="{AA255EDD-1844-423B-86FA-E86B70E5D841}">
      <dgm:prSet/>
      <dgm:spPr/>
      <dgm:t>
        <a:bodyPr/>
        <a:lstStyle/>
        <a:p>
          <a:endParaRPr lang="ru-RU"/>
        </a:p>
      </dgm:t>
    </dgm:pt>
    <dgm:pt modelId="{C73A0C6B-A2DB-45D5-B622-509AF29C6B0A}">
      <dgm:prSet phldrT="[Текст]"/>
      <dgm:spPr/>
      <dgm:t>
        <a:bodyPr/>
        <a:lstStyle/>
        <a:p>
          <a:r>
            <a:rPr lang="ru-RU" b="1" dirty="0"/>
            <a:t>Реализация мер государственной поддержки</a:t>
          </a:r>
        </a:p>
      </dgm:t>
    </dgm:pt>
    <dgm:pt modelId="{401E76C6-FA90-4CC6-900C-0360FD2E3912}" type="parTrans" cxnId="{B1C6D963-9262-45F8-87F0-9094E1DD4F8E}">
      <dgm:prSet/>
      <dgm:spPr/>
      <dgm:t>
        <a:bodyPr/>
        <a:lstStyle/>
        <a:p>
          <a:endParaRPr lang="ru-RU"/>
        </a:p>
      </dgm:t>
    </dgm:pt>
    <dgm:pt modelId="{6549BD9C-E4DF-46CF-86F2-DFAEB498127D}" type="sibTrans" cxnId="{B1C6D963-9262-45F8-87F0-9094E1DD4F8E}">
      <dgm:prSet/>
      <dgm:spPr/>
      <dgm:t>
        <a:bodyPr/>
        <a:lstStyle/>
        <a:p>
          <a:endParaRPr lang="ru-RU"/>
        </a:p>
      </dgm:t>
    </dgm:pt>
    <dgm:pt modelId="{F0819846-A6F4-4E44-9667-CBE68E398EC6}">
      <dgm:prSet phldrT="[Текст]" custT="1"/>
      <dgm:spPr/>
      <dgm:t>
        <a:bodyPr/>
        <a:lstStyle/>
        <a:p>
          <a:r>
            <a:rPr lang="ru-RU" sz="1400" dirty="0"/>
            <a:t>Реализация проектов в рамках приграничного и международного сотрудничества</a:t>
          </a:r>
        </a:p>
      </dgm:t>
    </dgm:pt>
    <dgm:pt modelId="{5929C4D5-B0D1-405F-B6A8-274ACF6909A2}" type="parTrans" cxnId="{17F48033-802D-4C43-B307-A6855C1987F5}">
      <dgm:prSet/>
      <dgm:spPr/>
      <dgm:t>
        <a:bodyPr/>
        <a:lstStyle/>
        <a:p>
          <a:endParaRPr lang="ru-RU"/>
        </a:p>
      </dgm:t>
    </dgm:pt>
    <dgm:pt modelId="{9B504014-2D69-4535-B6F3-376CEA980337}" type="sibTrans" cxnId="{17F48033-802D-4C43-B307-A6855C1987F5}">
      <dgm:prSet/>
      <dgm:spPr/>
      <dgm:t>
        <a:bodyPr/>
        <a:lstStyle/>
        <a:p>
          <a:endParaRPr lang="ru-RU"/>
        </a:p>
      </dgm:t>
    </dgm:pt>
    <dgm:pt modelId="{308E11AF-A5CB-4179-AE4D-5C8B23FCB378}">
      <dgm:prSet phldrT="[Текст]" custT="1"/>
      <dgm:spPr/>
      <dgm:t>
        <a:bodyPr/>
        <a:lstStyle/>
        <a:p>
          <a:r>
            <a:rPr lang="ru-RU" sz="1400" dirty="0"/>
            <a:t>Содействие в налаживании взаимовыгодного сотрудничества с потенциальными заказчиками</a:t>
          </a:r>
        </a:p>
      </dgm:t>
    </dgm:pt>
    <dgm:pt modelId="{01220107-1DB8-44F3-9932-36C2E126CF23}" type="parTrans" cxnId="{D7362CA5-91AE-44B0-870B-C052AE549113}">
      <dgm:prSet/>
      <dgm:spPr/>
      <dgm:t>
        <a:bodyPr/>
        <a:lstStyle/>
        <a:p>
          <a:endParaRPr lang="ru-RU"/>
        </a:p>
      </dgm:t>
    </dgm:pt>
    <dgm:pt modelId="{F8191C17-4B9D-4029-8204-D3CD6508314C}" type="sibTrans" cxnId="{D7362CA5-91AE-44B0-870B-C052AE549113}">
      <dgm:prSet/>
      <dgm:spPr/>
      <dgm:t>
        <a:bodyPr/>
        <a:lstStyle/>
        <a:p>
          <a:endParaRPr lang="ru-RU"/>
        </a:p>
      </dgm:t>
    </dgm:pt>
    <dgm:pt modelId="{5A1940B4-FEB3-4F10-9F0E-77EF222B7078}">
      <dgm:prSet custT="1"/>
      <dgm:spPr/>
      <dgm:t>
        <a:bodyPr/>
        <a:lstStyle/>
        <a:p>
          <a:r>
            <a:rPr lang="ru-RU" sz="1400" dirty="0"/>
            <a:t>Программа опережающего обучения работников</a:t>
          </a:r>
        </a:p>
      </dgm:t>
    </dgm:pt>
    <dgm:pt modelId="{775AB4AB-7BD5-4EE0-BC2A-BC8116E79150}" type="parTrans" cxnId="{DF13B599-4C99-433B-9F72-0FD31A8EADEF}">
      <dgm:prSet/>
      <dgm:spPr/>
      <dgm:t>
        <a:bodyPr/>
        <a:lstStyle/>
        <a:p>
          <a:endParaRPr lang="ru-RU"/>
        </a:p>
      </dgm:t>
    </dgm:pt>
    <dgm:pt modelId="{9C74F24B-FFF4-471D-ADD8-1A979685E42F}" type="sibTrans" cxnId="{DF13B599-4C99-433B-9F72-0FD31A8EADEF}">
      <dgm:prSet/>
      <dgm:spPr/>
      <dgm:t>
        <a:bodyPr/>
        <a:lstStyle/>
        <a:p>
          <a:endParaRPr lang="ru-RU"/>
        </a:p>
      </dgm:t>
    </dgm:pt>
    <dgm:pt modelId="{A181916F-7B3F-4B1D-951A-C458D63036F6}">
      <dgm:prSet custT="1"/>
      <dgm:spPr/>
      <dgm:t>
        <a:bodyPr/>
        <a:lstStyle/>
        <a:p>
          <a:r>
            <a:rPr lang="ru-RU" sz="1400" dirty="0"/>
            <a:t>Субсидии на подготовку и проведение конгрессов, конференций, форумов российского и мирового уровня</a:t>
          </a:r>
        </a:p>
      </dgm:t>
    </dgm:pt>
    <dgm:pt modelId="{8A43ECFF-FB68-4034-B3F7-613765C0EBF6}" type="parTrans" cxnId="{3CEF87AE-D842-49E7-A4C5-2E5FFB56E768}">
      <dgm:prSet/>
      <dgm:spPr/>
      <dgm:t>
        <a:bodyPr/>
        <a:lstStyle/>
        <a:p>
          <a:endParaRPr lang="ru-RU"/>
        </a:p>
      </dgm:t>
    </dgm:pt>
    <dgm:pt modelId="{E7984F2F-7C47-4890-8684-566E195C05D1}" type="sibTrans" cxnId="{3CEF87AE-D842-49E7-A4C5-2E5FFB56E768}">
      <dgm:prSet/>
      <dgm:spPr/>
      <dgm:t>
        <a:bodyPr/>
        <a:lstStyle/>
        <a:p>
          <a:endParaRPr lang="ru-RU"/>
        </a:p>
      </dgm:t>
    </dgm:pt>
    <dgm:pt modelId="{CEBBF575-CE6D-434B-BB55-06F160DD4515}">
      <dgm:prSet custT="1"/>
      <dgm:spPr/>
      <dgm:t>
        <a:bodyPr/>
        <a:lstStyle/>
        <a:p>
          <a:r>
            <a:rPr lang="ru-RU" sz="1400" dirty="0"/>
            <a:t> Имущественные и налоговые меры поддержки в рамках первого, второго и третьего пакетов мер по поддержке бизнеса </a:t>
          </a:r>
        </a:p>
      </dgm:t>
    </dgm:pt>
    <dgm:pt modelId="{DB766DAB-29B2-4657-8269-9976F20B9A84}" type="parTrans" cxnId="{A5988BE9-EF5A-4F33-AEF4-7129A71576CA}">
      <dgm:prSet/>
      <dgm:spPr/>
      <dgm:t>
        <a:bodyPr/>
        <a:lstStyle/>
        <a:p>
          <a:endParaRPr lang="ru-RU"/>
        </a:p>
      </dgm:t>
    </dgm:pt>
    <dgm:pt modelId="{3BC719C8-B729-42F7-BE38-45E487D823C2}" type="sibTrans" cxnId="{A5988BE9-EF5A-4F33-AEF4-7129A71576CA}">
      <dgm:prSet/>
      <dgm:spPr/>
      <dgm:t>
        <a:bodyPr/>
        <a:lstStyle/>
        <a:p>
          <a:endParaRPr lang="ru-RU"/>
        </a:p>
      </dgm:t>
    </dgm:pt>
    <dgm:pt modelId="{945D4F77-C92A-4A11-83FB-7F7004CCDC73}" type="pres">
      <dgm:prSet presAssocID="{58303480-6466-4D1D-941B-B2C6A2D69AD9}" presName="Name0" presStyleCnt="0">
        <dgm:presLayoutVars>
          <dgm:dir/>
          <dgm:animLvl val="lvl"/>
          <dgm:resizeHandles val="exact"/>
        </dgm:presLayoutVars>
      </dgm:prSet>
      <dgm:spPr/>
    </dgm:pt>
    <dgm:pt modelId="{3C837800-DA20-49E9-844C-53B1BD7C25D5}" type="pres">
      <dgm:prSet presAssocID="{020097C5-C9C5-4F14-B15D-C8BF9A4448F4}" presName="composite" presStyleCnt="0"/>
      <dgm:spPr/>
    </dgm:pt>
    <dgm:pt modelId="{FEFC7F5A-1A08-4707-81A1-D420FCDCA589}" type="pres">
      <dgm:prSet presAssocID="{020097C5-C9C5-4F14-B15D-C8BF9A4448F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86A8820-535D-4A1F-97AE-C3D96F12CF81}" type="pres">
      <dgm:prSet presAssocID="{020097C5-C9C5-4F14-B15D-C8BF9A4448F4}" presName="desTx" presStyleLbl="alignAccFollowNode1" presStyleIdx="0" presStyleCnt="4">
        <dgm:presLayoutVars>
          <dgm:bulletEnabled val="1"/>
        </dgm:presLayoutVars>
      </dgm:prSet>
      <dgm:spPr/>
    </dgm:pt>
    <dgm:pt modelId="{E253E38A-5347-4452-B56C-B3CE96460BA2}" type="pres">
      <dgm:prSet presAssocID="{B06EFE39-100A-4EA7-8704-AF5974B0E7A7}" presName="space" presStyleCnt="0"/>
      <dgm:spPr/>
    </dgm:pt>
    <dgm:pt modelId="{B3E071BF-D234-4C43-90CB-4043C9A806CF}" type="pres">
      <dgm:prSet presAssocID="{B9A91A3E-24D6-408C-96BC-0002612DB53F}" presName="composite" presStyleCnt="0"/>
      <dgm:spPr/>
    </dgm:pt>
    <dgm:pt modelId="{F25A01A4-A529-457F-89D0-5ADBCEF2C7A7}" type="pres">
      <dgm:prSet presAssocID="{B9A91A3E-24D6-408C-96BC-0002612DB53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75393C1-1FE0-4BDC-9EA9-41DE31575D6E}" type="pres">
      <dgm:prSet presAssocID="{B9A91A3E-24D6-408C-96BC-0002612DB53F}" presName="desTx" presStyleLbl="alignAccFollowNode1" presStyleIdx="1" presStyleCnt="4">
        <dgm:presLayoutVars>
          <dgm:bulletEnabled val="1"/>
        </dgm:presLayoutVars>
      </dgm:prSet>
      <dgm:spPr/>
    </dgm:pt>
    <dgm:pt modelId="{C440DFFF-40E1-468F-8F76-1CD02601C5AB}" type="pres">
      <dgm:prSet presAssocID="{8D120284-1CF9-4D35-AD32-568D06F48D14}" presName="space" presStyleCnt="0"/>
      <dgm:spPr/>
    </dgm:pt>
    <dgm:pt modelId="{28A7CD3E-4E20-48B2-ACBE-BFC8491820ED}" type="pres">
      <dgm:prSet presAssocID="{9E02D06E-EB14-470B-ADAF-73269C4FC23D}" presName="composite" presStyleCnt="0"/>
      <dgm:spPr/>
    </dgm:pt>
    <dgm:pt modelId="{E05C3A7A-0A42-43B8-9FA6-BEDD8B73B7F6}" type="pres">
      <dgm:prSet presAssocID="{9E02D06E-EB14-470B-ADAF-73269C4FC23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3315FBA-720D-485A-8D13-D2CAFBC43908}" type="pres">
      <dgm:prSet presAssocID="{9E02D06E-EB14-470B-ADAF-73269C4FC23D}" presName="desTx" presStyleLbl="alignAccFollowNode1" presStyleIdx="2" presStyleCnt="4">
        <dgm:presLayoutVars>
          <dgm:bulletEnabled val="1"/>
        </dgm:presLayoutVars>
      </dgm:prSet>
      <dgm:spPr/>
    </dgm:pt>
    <dgm:pt modelId="{1F81C747-41ED-4D90-8B40-FD36A63486E2}" type="pres">
      <dgm:prSet presAssocID="{E2EE38F2-06A2-4115-A2FE-B007D48E2995}" presName="space" presStyleCnt="0"/>
      <dgm:spPr/>
    </dgm:pt>
    <dgm:pt modelId="{7B566DD7-C588-4B44-8085-24A496F5268A}" type="pres">
      <dgm:prSet presAssocID="{C73A0C6B-A2DB-45D5-B622-509AF29C6B0A}" presName="composite" presStyleCnt="0"/>
      <dgm:spPr/>
    </dgm:pt>
    <dgm:pt modelId="{2BF9FE29-9CD3-4466-A3DE-E63FF86B898C}" type="pres">
      <dgm:prSet presAssocID="{C73A0C6B-A2DB-45D5-B622-509AF29C6B0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77C80AE-003C-4F3F-B6FB-524066D53CD7}" type="pres">
      <dgm:prSet presAssocID="{C73A0C6B-A2DB-45D5-B622-509AF29C6B0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E836701-F8AA-4B03-903F-A460FB993F20}" srcId="{B9A91A3E-24D6-408C-96BC-0002612DB53F}" destId="{52A2CE78-031D-4F37-B09B-95ECE8CD8882}" srcOrd="0" destOrd="0" parTransId="{550CCBDD-8504-4E39-9ABF-40BBBB147720}" sibTransId="{B7E3E791-36B0-4CC0-B1F1-79113595FBE6}"/>
    <dgm:cxn modelId="{07A2A702-B578-4502-A60B-E2379956D035}" type="presOf" srcId="{58303480-6466-4D1D-941B-B2C6A2D69AD9}" destId="{945D4F77-C92A-4A11-83FB-7F7004CCDC73}" srcOrd="0" destOrd="0" presId="urn:microsoft.com/office/officeart/2005/8/layout/hList1"/>
    <dgm:cxn modelId="{8DB29D04-A0D6-452A-8AF0-242F4EC44E3B}" srcId="{B9A91A3E-24D6-408C-96BC-0002612DB53F}" destId="{F0480564-9D87-4ACA-A0FF-2CFDD57BD9F7}" srcOrd="1" destOrd="0" parTransId="{8D9ED6D3-EB2D-4151-9893-BA1C6016BC11}" sibTransId="{80F07345-FC58-45DF-87F3-0A83CF2476C7}"/>
    <dgm:cxn modelId="{A92BA414-5580-4CE2-BD69-ACE2329DFCE7}" type="presOf" srcId="{F0480564-9D87-4ACA-A0FF-2CFDD57BD9F7}" destId="{B75393C1-1FE0-4BDC-9EA9-41DE31575D6E}" srcOrd="0" destOrd="1" presId="urn:microsoft.com/office/officeart/2005/8/layout/hList1"/>
    <dgm:cxn modelId="{23D56E1E-3DF6-4903-B4B3-210BEC705AAB}" type="presOf" srcId="{020097C5-C9C5-4F14-B15D-C8BF9A4448F4}" destId="{FEFC7F5A-1A08-4707-81A1-D420FCDCA589}" srcOrd="0" destOrd="0" presId="urn:microsoft.com/office/officeart/2005/8/layout/hList1"/>
    <dgm:cxn modelId="{A3FE7620-424C-42FE-8AF9-54EE451FEE97}" srcId="{020097C5-C9C5-4F14-B15D-C8BF9A4448F4}" destId="{5F33DA64-8783-402A-A93D-29A820B9DE07}" srcOrd="1" destOrd="0" parTransId="{FD78D87F-6012-4AB4-AFBC-B5B4A8ADA8A9}" sibTransId="{A6C726C3-5E09-440A-A712-687D81FF1493}"/>
    <dgm:cxn modelId="{180AF626-C7F4-4B4E-BC8F-A5C2E0B32367}" srcId="{9E02D06E-EB14-470B-ADAF-73269C4FC23D}" destId="{944C7200-9887-429A-AA53-07F99F99EBEC}" srcOrd="0" destOrd="0" parTransId="{D702DAD8-A78A-4C02-8C50-9E9FE8AF59ED}" sibTransId="{920C07EB-3E76-4543-BCAE-573EA63F228D}"/>
    <dgm:cxn modelId="{F4600D2C-F47B-4BC5-A6BF-3E7F43E174B0}" type="presOf" srcId="{5A1940B4-FEB3-4F10-9F0E-77EF222B7078}" destId="{077C80AE-003C-4F3F-B6FB-524066D53CD7}" srcOrd="0" destOrd="0" presId="urn:microsoft.com/office/officeart/2005/8/layout/hList1"/>
    <dgm:cxn modelId="{A0B7142C-9594-4468-A77D-95E4F855F6B9}" srcId="{9E02D06E-EB14-470B-ADAF-73269C4FC23D}" destId="{AA3E07C0-7A06-4B9B-A1B0-97D4551E2844}" srcOrd="2" destOrd="0" parTransId="{3FBD7862-BA6E-45CF-B892-BDFFEA053FD2}" sibTransId="{E2F38B55-AF1B-4BAA-AE17-49782EC776B6}"/>
    <dgm:cxn modelId="{21A5E52D-6B49-4BC1-8BC0-F352A31C6BFD}" type="presOf" srcId="{6CE86FEC-841B-4152-A744-4286738E9BD2}" destId="{386A8820-535D-4A1F-97AE-C3D96F12CF81}" srcOrd="0" destOrd="0" presId="urn:microsoft.com/office/officeart/2005/8/layout/hList1"/>
    <dgm:cxn modelId="{17F48033-802D-4C43-B307-A6855C1987F5}" srcId="{020097C5-C9C5-4F14-B15D-C8BF9A4448F4}" destId="{F0819846-A6F4-4E44-9667-CBE68E398EC6}" srcOrd="2" destOrd="0" parTransId="{5929C4D5-B0D1-405F-B6A8-274ACF6909A2}" sibTransId="{9B504014-2D69-4535-B6F3-376CEA980337}"/>
    <dgm:cxn modelId="{6191CF38-1039-4D76-A9DD-C3DD6C1E3CA5}" type="presOf" srcId="{CEBBF575-CE6D-434B-BB55-06F160DD4515}" destId="{077C80AE-003C-4F3F-B6FB-524066D53CD7}" srcOrd="0" destOrd="2" presId="urn:microsoft.com/office/officeart/2005/8/layout/hList1"/>
    <dgm:cxn modelId="{69B7C73E-4579-49B9-8847-8A4A1F9BF411}" type="presOf" srcId="{A181916F-7B3F-4B1D-951A-C458D63036F6}" destId="{077C80AE-003C-4F3F-B6FB-524066D53CD7}" srcOrd="0" destOrd="1" presId="urn:microsoft.com/office/officeart/2005/8/layout/hList1"/>
    <dgm:cxn modelId="{8A45645E-F9E9-4F4D-A8B9-79F85C27F4B3}" srcId="{58303480-6466-4D1D-941B-B2C6A2D69AD9}" destId="{9E02D06E-EB14-470B-ADAF-73269C4FC23D}" srcOrd="2" destOrd="0" parTransId="{BFCCF8CE-CCC8-47EE-8614-8634A914756F}" sibTransId="{E2EE38F2-06A2-4115-A2FE-B007D48E2995}"/>
    <dgm:cxn modelId="{C5EA3F5F-B8B9-4872-8791-8D84C5DAD111}" type="presOf" srcId="{C73A0C6B-A2DB-45D5-B622-509AF29C6B0A}" destId="{2BF9FE29-9CD3-4466-A3DE-E63FF86B898C}" srcOrd="0" destOrd="0" presId="urn:microsoft.com/office/officeart/2005/8/layout/hList1"/>
    <dgm:cxn modelId="{F7493A60-1BD1-464A-8B6D-2D8ED48B9CB8}" srcId="{B9A91A3E-24D6-408C-96BC-0002612DB53F}" destId="{CC7E116C-EBA5-4288-A67A-A29AF0AD4B4D}" srcOrd="3" destOrd="0" parTransId="{F18FF7D8-B7EB-4F69-A4A6-23CF786F6B37}" sibTransId="{82916527-3EE1-4817-8ABD-6ACE907D5BB1}"/>
    <dgm:cxn modelId="{7BD2FC41-C14F-4EAF-89CA-4827E8F16C8C}" type="presOf" srcId="{AA3E07C0-7A06-4B9B-A1B0-97D4551E2844}" destId="{03315FBA-720D-485A-8D13-D2CAFBC43908}" srcOrd="0" destOrd="2" presId="urn:microsoft.com/office/officeart/2005/8/layout/hList1"/>
    <dgm:cxn modelId="{D64B0C62-70DA-4F11-A45E-4E8533E9DD45}" srcId="{B9A91A3E-24D6-408C-96BC-0002612DB53F}" destId="{3985695A-F001-4B13-BD55-74015DD4F5AB}" srcOrd="2" destOrd="0" parTransId="{DEC98437-7977-4D2B-9DAD-C01C7F0DA5D4}" sibTransId="{EB81B05D-0D9A-4C8C-92FB-E3F9CF1DE9BE}"/>
    <dgm:cxn modelId="{B1C6D963-9262-45F8-87F0-9094E1DD4F8E}" srcId="{58303480-6466-4D1D-941B-B2C6A2D69AD9}" destId="{C73A0C6B-A2DB-45D5-B622-509AF29C6B0A}" srcOrd="3" destOrd="0" parTransId="{401E76C6-FA90-4CC6-900C-0360FD2E3912}" sibTransId="{6549BD9C-E4DF-46CF-86F2-DFAEB498127D}"/>
    <dgm:cxn modelId="{EC15E968-0B49-4000-9376-74A145BC7908}" srcId="{020097C5-C9C5-4F14-B15D-C8BF9A4448F4}" destId="{6CE86FEC-841B-4152-A744-4286738E9BD2}" srcOrd="0" destOrd="0" parTransId="{82666C78-4B6D-4FF3-B069-4C9197A16211}" sibTransId="{98AC7733-9723-4E09-A5AD-7A37C8DD6DD3}"/>
    <dgm:cxn modelId="{9459106B-CA96-4E39-A89C-D20D50D29EFB}" srcId="{58303480-6466-4D1D-941B-B2C6A2D69AD9}" destId="{020097C5-C9C5-4F14-B15D-C8BF9A4448F4}" srcOrd="0" destOrd="0" parTransId="{9BFDE9D7-3E7A-4DC7-BFFD-08B017D495BF}" sibTransId="{B06EFE39-100A-4EA7-8704-AF5974B0E7A7}"/>
    <dgm:cxn modelId="{6A8A0B53-4BA4-4287-927E-7CC03F9B68EB}" type="presOf" srcId="{3985695A-F001-4B13-BD55-74015DD4F5AB}" destId="{B75393C1-1FE0-4BDC-9EA9-41DE31575D6E}" srcOrd="0" destOrd="2" presId="urn:microsoft.com/office/officeart/2005/8/layout/hList1"/>
    <dgm:cxn modelId="{613AFB5A-6F94-45F2-8747-B44C33C5CD08}" type="presOf" srcId="{3664B86E-014D-4BE0-9F30-2EA31B4B4717}" destId="{03315FBA-720D-485A-8D13-D2CAFBC43908}" srcOrd="0" destOrd="3" presId="urn:microsoft.com/office/officeart/2005/8/layout/hList1"/>
    <dgm:cxn modelId="{E5F2707D-2E46-4A65-8471-913294DFAF7C}" type="presOf" srcId="{B9A91A3E-24D6-408C-96BC-0002612DB53F}" destId="{F25A01A4-A529-457F-89D0-5ADBCEF2C7A7}" srcOrd="0" destOrd="0" presId="urn:microsoft.com/office/officeart/2005/8/layout/hList1"/>
    <dgm:cxn modelId="{3759888C-7423-44AE-ACF9-8813C83544C1}" type="presOf" srcId="{CC7E116C-EBA5-4288-A67A-A29AF0AD4B4D}" destId="{B75393C1-1FE0-4BDC-9EA9-41DE31575D6E}" srcOrd="0" destOrd="3" presId="urn:microsoft.com/office/officeart/2005/8/layout/hList1"/>
    <dgm:cxn modelId="{C25FB890-C649-477F-93A6-709D9D9B8C58}" type="presOf" srcId="{A338F26E-A891-4D80-8576-885CDAB07BF5}" destId="{03315FBA-720D-485A-8D13-D2CAFBC43908}" srcOrd="0" destOrd="1" presId="urn:microsoft.com/office/officeart/2005/8/layout/hList1"/>
    <dgm:cxn modelId="{DF13B599-4C99-433B-9F72-0FD31A8EADEF}" srcId="{C73A0C6B-A2DB-45D5-B622-509AF29C6B0A}" destId="{5A1940B4-FEB3-4F10-9F0E-77EF222B7078}" srcOrd="0" destOrd="0" parTransId="{775AB4AB-7BD5-4EE0-BC2A-BC8116E79150}" sibTransId="{9C74F24B-FFF4-471D-ADD8-1A979685E42F}"/>
    <dgm:cxn modelId="{EB9728A0-4984-4823-92EB-E16CFB030D67}" type="presOf" srcId="{F0819846-A6F4-4E44-9667-CBE68E398EC6}" destId="{386A8820-535D-4A1F-97AE-C3D96F12CF81}" srcOrd="0" destOrd="2" presId="urn:microsoft.com/office/officeart/2005/8/layout/hList1"/>
    <dgm:cxn modelId="{D7362CA5-91AE-44B0-870B-C052AE549113}" srcId="{020097C5-C9C5-4F14-B15D-C8BF9A4448F4}" destId="{308E11AF-A5CB-4179-AE4D-5C8B23FCB378}" srcOrd="3" destOrd="0" parTransId="{01220107-1DB8-44F3-9932-36C2E126CF23}" sibTransId="{F8191C17-4B9D-4029-8204-D3CD6508314C}"/>
    <dgm:cxn modelId="{C0567CA9-66C4-401B-84B5-B7C548196C0C}" type="presOf" srcId="{52A2CE78-031D-4F37-B09B-95ECE8CD8882}" destId="{B75393C1-1FE0-4BDC-9EA9-41DE31575D6E}" srcOrd="0" destOrd="0" presId="urn:microsoft.com/office/officeart/2005/8/layout/hList1"/>
    <dgm:cxn modelId="{3CEF87AE-D842-49E7-A4C5-2E5FFB56E768}" srcId="{C73A0C6B-A2DB-45D5-B622-509AF29C6B0A}" destId="{A181916F-7B3F-4B1D-951A-C458D63036F6}" srcOrd="1" destOrd="0" parTransId="{8A43ECFF-FB68-4034-B3F7-613765C0EBF6}" sibTransId="{E7984F2F-7C47-4890-8684-566E195C05D1}"/>
    <dgm:cxn modelId="{72614DB3-8722-44E8-9D27-73C2977438B1}" srcId="{9E02D06E-EB14-470B-ADAF-73269C4FC23D}" destId="{A338F26E-A891-4D80-8576-885CDAB07BF5}" srcOrd="1" destOrd="0" parTransId="{6ABEFD17-3051-4B98-AE36-768D9428C1CC}" sibTransId="{6A5794E5-B5F2-4104-AAA6-CA2B0DBDE1AF}"/>
    <dgm:cxn modelId="{2B8BA0C4-64B4-4B1E-8017-5599B2AEC3ED}" srcId="{58303480-6466-4D1D-941B-B2C6A2D69AD9}" destId="{B9A91A3E-24D6-408C-96BC-0002612DB53F}" srcOrd="1" destOrd="0" parTransId="{D2B38D53-2F7E-484D-918D-B3D5975B7544}" sibTransId="{8D120284-1CF9-4D35-AD32-568D06F48D14}"/>
    <dgm:cxn modelId="{3C1CB2C4-936F-438C-838B-6E0624AD0B14}" type="presOf" srcId="{308E11AF-A5CB-4179-AE4D-5C8B23FCB378}" destId="{386A8820-535D-4A1F-97AE-C3D96F12CF81}" srcOrd="0" destOrd="3" presId="urn:microsoft.com/office/officeart/2005/8/layout/hList1"/>
    <dgm:cxn modelId="{4751B5D1-4E18-458A-9A2A-287CDCB4A4D0}" type="presOf" srcId="{5F33DA64-8783-402A-A93D-29A820B9DE07}" destId="{386A8820-535D-4A1F-97AE-C3D96F12CF81}" srcOrd="0" destOrd="1" presId="urn:microsoft.com/office/officeart/2005/8/layout/hList1"/>
    <dgm:cxn modelId="{3194BED2-D4EB-4D89-965B-9AD804D20842}" type="presOf" srcId="{97128D9D-863F-4201-ACFC-BDFAC6AA45FA}" destId="{03315FBA-720D-485A-8D13-D2CAFBC43908}" srcOrd="0" destOrd="4" presId="urn:microsoft.com/office/officeart/2005/8/layout/hList1"/>
    <dgm:cxn modelId="{AA255EDD-1844-423B-86FA-E86B70E5D841}" srcId="{9E02D06E-EB14-470B-ADAF-73269C4FC23D}" destId="{3664B86E-014D-4BE0-9F30-2EA31B4B4717}" srcOrd="3" destOrd="0" parTransId="{42EADE48-7F47-48C3-8CFE-588B4045E5D3}" sibTransId="{F71464AA-3ED7-4532-ABA0-9F27F2838D51}"/>
    <dgm:cxn modelId="{1EB1D2E3-DD63-42B3-A0E8-F3DB1FD60AB9}" srcId="{9E02D06E-EB14-470B-ADAF-73269C4FC23D}" destId="{97128D9D-863F-4201-ACFC-BDFAC6AA45FA}" srcOrd="4" destOrd="0" parTransId="{E1A7D018-ABFF-4E77-8144-5DD7C2568E21}" sibTransId="{C77DC43B-11AE-418B-96E0-9F5CB306D31A}"/>
    <dgm:cxn modelId="{A5988BE9-EF5A-4F33-AEF4-7129A71576CA}" srcId="{C73A0C6B-A2DB-45D5-B622-509AF29C6B0A}" destId="{CEBBF575-CE6D-434B-BB55-06F160DD4515}" srcOrd="2" destOrd="0" parTransId="{DB766DAB-29B2-4657-8269-9976F20B9A84}" sibTransId="{3BC719C8-B729-42F7-BE38-45E487D823C2}"/>
    <dgm:cxn modelId="{491D03EC-F109-4725-AF9F-7E2C71A80431}" type="presOf" srcId="{944C7200-9887-429A-AA53-07F99F99EBEC}" destId="{03315FBA-720D-485A-8D13-D2CAFBC43908}" srcOrd="0" destOrd="0" presId="urn:microsoft.com/office/officeart/2005/8/layout/hList1"/>
    <dgm:cxn modelId="{DFDE2FFE-26B7-4E0F-8D73-29BE41BA7C4A}" type="presOf" srcId="{9E02D06E-EB14-470B-ADAF-73269C4FC23D}" destId="{E05C3A7A-0A42-43B8-9FA6-BEDD8B73B7F6}" srcOrd="0" destOrd="0" presId="urn:microsoft.com/office/officeart/2005/8/layout/hList1"/>
    <dgm:cxn modelId="{436C0974-CB26-4855-9A7E-6387A9A5412E}" type="presParOf" srcId="{945D4F77-C92A-4A11-83FB-7F7004CCDC73}" destId="{3C837800-DA20-49E9-844C-53B1BD7C25D5}" srcOrd="0" destOrd="0" presId="urn:microsoft.com/office/officeart/2005/8/layout/hList1"/>
    <dgm:cxn modelId="{FCCDAD23-77F0-4716-86BA-06047FDB74B2}" type="presParOf" srcId="{3C837800-DA20-49E9-844C-53B1BD7C25D5}" destId="{FEFC7F5A-1A08-4707-81A1-D420FCDCA589}" srcOrd="0" destOrd="0" presId="urn:microsoft.com/office/officeart/2005/8/layout/hList1"/>
    <dgm:cxn modelId="{CC6288E9-27F8-40B7-8AD6-65B19D6EB457}" type="presParOf" srcId="{3C837800-DA20-49E9-844C-53B1BD7C25D5}" destId="{386A8820-535D-4A1F-97AE-C3D96F12CF81}" srcOrd="1" destOrd="0" presId="urn:microsoft.com/office/officeart/2005/8/layout/hList1"/>
    <dgm:cxn modelId="{D1CF9B82-EFE7-4153-B380-5CFEE41431FE}" type="presParOf" srcId="{945D4F77-C92A-4A11-83FB-7F7004CCDC73}" destId="{E253E38A-5347-4452-B56C-B3CE96460BA2}" srcOrd="1" destOrd="0" presId="urn:microsoft.com/office/officeart/2005/8/layout/hList1"/>
    <dgm:cxn modelId="{B30354C8-4A98-473B-80CF-76DEA827FB3C}" type="presParOf" srcId="{945D4F77-C92A-4A11-83FB-7F7004CCDC73}" destId="{B3E071BF-D234-4C43-90CB-4043C9A806CF}" srcOrd="2" destOrd="0" presId="urn:microsoft.com/office/officeart/2005/8/layout/hList1"/>
    <dgm:cxn modelId="{BB27B4A2-E5C6-4EE9-91AE-38B81D6AD287}" type="presParOf" srcId="{B3E071BF-D234-4C43-90CB-4043C9A806CF}" destId="{F25A01A4-A529-457F-89D0-5ADBCEF2C7A7}" srcOrd="0" destOrd="0" presId="urn:microsoft.com/office/officeart/2005/8/layout/hList1"/>
    <dgm:cxn modelId="{956AB566-DA45-4335-9427-82BA9C422A1F}" type="presParOf" srcId="{B3E071BF-D234-4C43-90CB-4043C9A806CF}" destId="{B75393C1-1FE0-4BDC-9EA9-41DE31575D6E}" srcOrd="1" destOrd="0" presId="urn:microsoft.com/office/officeart/2005/8/layout/hList1"/>
    <dgm:cxn modelId="{9AA669DC-1C72-4F48-8608-6BE119D53D55}" type="presParOf" srcId="{945D4F77-C92A-4A11-83FB-7F7004CCDC73}" destId="{C440DFFF-40E1-468F-8F76-1CD02601C5AB}" srcOrd="3" destOrd="0" presId="urn:microsoft.com/office/officeart/2005/8/layout/hList1"/>
    <dgm:cxn modelId="{5BA1D421-4AF4-4818-83EF-30D9574B62A7}" type="presParOf" srcId="{945D4F77-C92A-4A11-83FB-7F7004CCDC73}" destId="{28A7CD3E-4E20-48B2-ACBE-BFC8491820ED}" srcOrd="4" destOrd="0" presId="urn:microsoft.com/office/officeart/2005/8/layout/hList1"/>
    <dgm:cxn modelId="{B7DA4337-A394-44E7-87CA-01B3574346C4}" type="presParOf" srcId="{28A7CD3E-4E20-48B2-ACBE-BFC8491820ED}" destId="{E05C3A7A-0A42-43B8-9FA6-BEDD8B73B7F6}" srcOrd="0" destOrd="0" presId="urn:microsoft.com/office/officeart/2005/8/layout/hList1"/>
    <dgm:cxn modelId="{973D075D-C118-47D4-8D94-CB5A1F21BCFB}" type="presParOf" srcId="{28A7CD3E-4E20-48B2-ACBE-BFC8491820ED}" destId="{03315FBA-720D-485A-8D13-D2CAFBC43908}" srcOrd="1" destOrd="0" presId="urn:microsoft.com/office/officeart/2005/8/layout/hList1"/>
    <dgm:cxn modelId="{19008D27-10A3-49F1-AB50-108CBADF1A93}" type="presParOf" srcId="{945D4F77-C92A-4A11-83FB-7F7004CCDC73}" destId="{1F81C747-41ED-4D90-8B40-FD36A63486E2}" srcOrd="5" destOrd="0" presId="urn:microsoft.com/office/officeart/2005/8/layout/hList1"/>
    <dgm:cxn modelId="{5BBF7F06-322C-4D0B-B797-5C20B2B2E83B}" type="presParOf" srcId="{945D4F77-C92A-4A11-83FB-7F7004CCDC73}" destId="{7B566DD7-C588-4B44-8085-24A496F5268A}" srcOrd="6" destOrd="0" presId="urn:microsoft.com/office/officeart/2005/8/layout/hList1"/>
    <dgm:cxn modelId="{A3D51CCF-BAD3-4584-B8C3-9B13DFD62FC1}" type="presParOf" srcId="{7B566DD7-C588-4B44-8085-24A496F5268A}" destId="{2BF9FE29-9CD3-4466-A3DE-E63FF86B898C}" srcOrd="0" destOrd="0" presId="urn:microsoft.com/office/officeart/2005/8/layout/hList1"/>
    <dgm:cxn modelId="{746A011B-96A8-4081-975E-BC02E4BF5AA2}" type="presParOf" srcId="{7B566DD7-C588-4B44-8085-24A496F5268A}" destId="{077C80AE-003C-4F3F-B6FB-524066D53C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1BE1E-C6B8-44C2-84F8-45D17944F0F2}">
      <dsp:nvSpPr>
        <dsp:cNvPr id="0" name=""/>
        <dsp:cNvSpPr/>
      </dsp:nvSpPr>
      <dsp:spPr>
        <a:xfrm>
          <a:off x="2712965" y="0"/>
          <a:ext cx="5201914" cy="4006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Данные мониторингов предыдущих лет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Анализ данных из открытых источников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Запросы в ИОГВ и общественные организации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Обращения в ЦКР</a:t>
          </a:r>
        </a:p>
      </dsp:txBody>
      <dsp:txXfrm>
        <a:off x="2712965" y="500792"/>
        <a:ext cx="3699539" cy="3004750"/>
      </dsp:txXfrm>
    </dsp:sp>
    <dsp:sp modelId="{4F5E8ADC-1B81-4CF7-8400-9330D637564C}">
      <dsp:nvSpPr>
        <dsp:cNvPr id="0" name=""/>
        <dsp:cNvSpPr/>
      </dsp:nvSpPr>
      <dsp:spPr>
        <a:xfrm>
          <a:off x="421328" y="0"/>
          <a:ext cx="2085440" cy="4006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Формирования перечня объектов мониторинга</a:t>
          </a:r>
        </a:p>
      </dsp:txBody>
      <dsp:txXfrm>
        <a:off x="523131" y="101803"/>
        <a:ext cx="1881834" cy="3802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1BE1E-C6B8-44C2-84F8-45D17944F0F2}">
      <dsp:nvSpPr>
        <dsp:cNvPr id="0" name=""/>
        <dsp:cNvSpPr/>
      </dsp:nvSpPr>
      <dsp:spPr>
        <a:xfrm>
          <a:off x="2712965" y="0"/>
          <a:ext cx="5201914" cy="4006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Анкетирование объектов мониторинга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Проведение опросов и интервью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Экспертиза документации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Распределение по категориям (согласно установленным критериям)</a:t>
          </a:r>
        </a:p>
      </dsp:txBody>
      <dsp:txXfrm>
        <a:off x="2712965" y="500792"/>
        <a:ext cx="3699539" cy="3004750"/>
      </dsp:txXfrm>
    </dsp:sp>
    <dsp:sp modelId="{4F5E8ADC-1B81-4CF7-8400-9330D637564C}">
      <dsp:nvSpPr>
        <dsp:cNvPr id="0" name=""/>
        <dsp:cNvSpPr/>
      </dsp:nvSpPr>
      <dsp:spPr>
        <a:xfrm>
          <a:off x="421328" y="0"/>
          <a:ext cx="2085440" cy="4006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Анкетирование и распределение по категориям</a:t>
          </a:r>
        </a:p>
      </dsp:txBody>
      <dsp:txXfrm>
        <a:off x="523131" y="101803"/>
        <a:ext cx="1881834" cy="3802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2EC6B-B7CD-4DA4-B810-EA49825D9D40}">
      <dsp:nvSpPr>
        <dsp:cNvPr id="0" name=""/>
        <dsp:cNvSpPr/>
      </dsp:nvSpPr>
      <dsp:spPr>
        <a:xfrm>
          <a:off x="71466" y="612001"/>
          <a:ext cx="7985067" cy="11625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8454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ПРОТОКЛАСТЕР</a:t>
          </a:r>
        </a:p>
      </dsp:txBody>
      <dsp:txXfrm>
        <a:off x="71466" y="902627"/>
        <a:ext cx="7694441" cy="581253"/>
      </dsp:txXfrm>
    </dsp:sp>
    <dsp:sp modelId="{4F70973E-6DE4-479A-92A9-1B0C1D96373B}">
      <dsp:nvSpPr>
        <dsp:cNvPr id="0" name=""/>
        <dsp:cNvSpPr/>
      </dsp:nvSpPr>
      <dsp:spPr>
        <a:xfrm>
          <a:off x="71466" y="1510357"/>
          <a:ext cx="1840558" cy="2150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200" b="1" kern="1200" dirty="0"/>
            <a:t>Наличие информации</a:t>
          </a:r>
          <a:r>
            <a:rPr lang="ru-RU" sz="1200" b="0" kern="1200" dirty="0"/>
            <a:t> –</a:t>
          </a:r>
          <a:r>
            <a:rPr lang="ru-RU" sz="1200" b="1" kern="1200" dirty="0"/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200" kern="1200" dirty="0"/>
            <a:t>Название, специализация, описание продукции, цель объединения участников, приоритеты развития кластера, перспективы расширения состава участников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200" b="1" kern="1200" dirty="0"/>
            <a:t>Количество участников </a:t>
          </a:r>
          <a:r>
            <a:rPr lang="ru-RU" sz="1200" b="0" kern="1200" dirty="0"/>
            <a:t>–</a:t>
          </a:r>
          <a:r>
            <a:rPr lang="ru-RU" sz="1200" b="1" kern="1200" dirty="0"/>
            <a:t> </a:t>
          </a:r>
          <a:r>
            <a:rPr lang="ru-RU" sz="1200" kern="1200" dirty="0"/>
            <a:t>не менее 2</a:t>
          </a:r>
        </a:p>
      </dsp:txBody>
      <dsp:txXfrm>
        <a:off x="71466" y="1510357"/>
        <a:ext cx="1840558" cy="2150285"/>
      </dsp:txXfrm>
    </dsp:sp>
    <dsp:sp modelId="{23497CD7-16B8-4355-9A51-CCA6D277CA4A}">
      <dsp:nvSpPr>
        <dsp:cNvPr id="0" name=""/>
        <dsp:cNvSpPr/>
      </dsp:nvSpPr>
      <dsp:spPr>
        <a:xfrm>
          <a:off x="1912024" y="999366"/>
          <a:ext cx="6144509" cy="11625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8454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ТЕРРИТОРИАЛЬНЫЙ КЛАСТЕР</a:t>
          </a:r>
        </a:p>
      </dsp:txBody>
      <dsp:txXfrm>
        <a:off x="1912024" y="1289992"/>
        <a:ext cx="5853883" cy="581253"/>
      </dsp:txXfrm>
    </dsp:sp>
    <dsp:sp modelId="{0AD468AE-693C-4846-B61D-D8B39E1A915B}">
      <dsp:nvSpPr>
        <dsp:cNvPr id="0" name=""/>
        <dsp:cNvSpPr/>
      </dsp:nvSpPr>
      <dsp:spPr>
        <a:xfrm>
          <a:off x="1912024" y="1897722"/>
          <a:ext cx="1840558" cy="2095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Наличие документа о создании кластера </a:t>
          </a:r>
          <a:r>
            <a:rPr lang="ru-RU" sz="1200" b="0" kern="1200" dirty="0"/>
            <a:t>–</a:t>
          </a:r>
          <a:r>
            <a:rPr lang="ru-RU" sz="1200" b="1" kern="1200" dirty="0"/>
            <a:t> </a:t>
          </a:r>
          <a:r>
            <a:rPr lang="ru-RU" sz="1200" kern="1200" dirty="0"/>
            <a:t> (Протокол, меморандум, соглашение)</a:t>
          </a:r>
          <a:endParaRPr lang="ru-RU" sz="8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Наличие органа управления кластера </a:t>
          </a:r>
          <a:r>
            <a:rPr lang="ru-RU" sz="1200" b="0" kern="1200" dirty="0"/>
            <a:t>–</a:t>
          </a:r>
          <a:r>
            <a:rPr lang="ru-RU" sz="1200" b="1" kern="1200" dirty="0"/>
            <a:t>  </a:t>
          </a:r>
          <a:r>
            <a:rPr lang="ru-RU" sz="1200" kern="1200" dirty="0"/>
            <a:t>(Общее собрание, совет)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Наличие управляющей компании кластера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Наличие совместных проектов участников кластера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Наличие реестра участников кластера</a:t>
          </a:r>
          <a:endParaRPr lang="ru-RU" sz="1200" kern="1200" dirty="0"/>
        </a:p>
      </dsp:txBody>
      <dsp:txXfrm>
        <a:off x="1912024" y="1897722"/>
        <a:ext cx="1840558" cy="2095477"/>
      </dsp:txXfrm>
    </dsp:sp>
    <dsp:sp modelId="{6E0F01AC-169B-49D7-B2ED-DE410E1891C6}">
      <dsp:nvSpPr>
        <dsp:cNvPr id="0" name=""/>
        <dsp:cNvSpPr/>
      </dsp:nvSpPr>
      <dsp:spPr>
        <a:xfrm>
          <a:off x="3752582" y="1386730"/>
          <a:ext cx="4303951" cy="11625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8454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КЛАСТЕР, КУРИРУЕМЫЙ ЦКР</a:t>
          </a:r>
        </a:p>
      </dsp:txBody>
      <dsp:txXfrm>
        <a:off x="3752582" y="1677356"/>
        <a:ext cx="4013325" cy="581253"/>
      </dsp:txXfrm>
    </dsp:sp>
    <dsp:sp modelId="{82D440D5-ABFB-45E2-BD88-7F5C4DBF986F}">
      <dsp:nvSpPr>
        <dsp:cNvPr id="0" name=""/>
        <dsp:cNvSpPr/>
      </dsp:nvSpPr>
      <dsp:spPr>
        <a:xfrm>
          <a:off x="3752582" y="2285086"/>
          <a:ext cx="1840558" cy="2109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Наличие реестра участников кластера, подписанного управляющей компанией</a:t>
          </a:r>
          <a:endParaRPr lang="ru-R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Наличие соглашения с ЦКР Санкт-Петербурга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/>
            <a:t>Наличие документа, характеризующего перспективы развития кластера </a:t>
          </a:r>
          <a:r>
            <a:rPr lang="ru-RU" sz="1200" b="0" kern="1200"/>
            <a:t>–</a:t>
          </a:r>
          <a:r>
            <a:rPr lang="ru-RU" sz="1200" b="1" kern="1200"/>
            <a:t>  </a:t>
          </a:r>
          <a:r>
            <a:rPr lang="ru-RU" sz="1200" kern="1200"/>
            <a:t>(Концепция, стратегия, программа)</a:t>
          </a:r>
          <a:endParaRPr lang="ru-RU" sz="1200" b="1" kern="1200" dirty="0"/>
        </a:p>
      </dsp:txBody>
      <dsp:txXfrm>
        <a:off x="3752582" y="2285086"/>
        <a:ext cx="1840558" cy="2109488"/>
      </dsp:txXfrm>
    </dsp:sp>
    <dsp:sp modelId="{0386D1B0-6B6F-4158-B6A1-FB960830B583}">
      <dsp:nvSpPr>
        <dsp:cNvPr id="0" name=""/>
        <dsp:cNvSpPr/>
      </dsp:nvSpPr>
      <dsp:spPr>
        <a:xfrm>
          <a:off x="5593140" y="1774095"/>
          <a:ext cx="2463393" cy="11625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8454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ПРОМЫШЛЕННЫЙ КЛАСТЕР</a:t>
          </a:r>
        </a:p>
      </dsp:txBody>
      <dsp:txXfrm>
        <a:off x="5593140" y="2064721"/>
        <a:ext cx="2172767" cy="581253"/>
      </dsp:txXfrm>
    </dsp:sp>
    <dsp:sp modelId="{52924403-D7BD-48B4-9D99-EF1092A7D5B6}">
      <dsp:nvSpPr>
        <dsp:cNvPr id="0" name=""/>
        <dsp:cNvSpPr/>
      </dsp:nvSpPr>
      <dsp:spPr>
        <a:xfrm>
          <a:off x="5593140" y="2672451"/>
          <a:ext cx="1857326" cy="2134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Включение в реестр промышленных кластеров Минпромторга России</a:t>
          </a:r>
        </a:p>
      </dsp:txBody>
      <dsp:txXfrm>
        <a:off x="5593140" y="2672451"/>
        <a:ext cx="1857326" cy="2134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C7F5A-1A08-4707-81A1-D420FCDCA589}">
      <dsp:nvSpPr>
        <dsp:cNvPr id="0" name=""/>
        <dsp:cNvSpPr/>
      </dsp:nvSpPr>
      <dsp:spPr>
        <a:xfrm>
          <a:off x="4079" y="522493"/>
          <a:ext cx="2452751" cy="908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Продвижение продукции участников кластеров</a:t>
          </a:r>
        </a:p>
      </dsp:txBody>
      <dsp:txXfrm>
        <a:off x="4079" y="522493"/>
        <a:ext cx="2452751" cy="908803"/>
      </dsp:txXfrm>
    </dsp:sp>
    <dsp:sp modelId="{386A8820-535D-4A1F-97AE-C3D96F12CF81}">
      <dsp:nvSpPr>
        <dsp:cNvPr id="0" name=""/>
        <dsp:cNvSpPr/>
      </dsp:nvSpPr>
      <dsp:spPr>
        <a:xfrm>
          <a:off x="4079" y="1431297"/>
          <a:ext cx="2452751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Продвижение товаров, работ, услуг, технологий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Формирование каталога арктических компетенций Санкт-Петербурга «Санкт-Петербург – Арктике»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Реализация проектов в рамках приграничного и международного сотрудничества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Содействие в налаживании взаимовыгодного сотрудничества с потенциальными заказчиками</a:t>
          </a:r>
        </a:p>
      </dsp:txBody>
      <dsp:txXfrm>
        <a:off x="4079" y="1431297"/>
        <a:ext cx="2452751" cy="3464876"/>
      </dsp:txXfrm>
    </dsp:sp>
    <dsp:sp modelId="{F25A01A4-A529-457F-89D0-5ADBCEF2C7A7}">
      <dsp:nvSpPr>
        <dsp:cNvPr id="0" name=""/>
        <dsp:cNvSpPr/>
      </dsp:nvSpPr>
      <dsp:spPr>
        <a:xfrm>
          <a:off x="2800216" y="522493"/>
          <a:ext cx="2452751" cy="908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Развитие кадрового потенциала</a:t>
          </a:r>
        </a:p>
      </dsp:txBody>
      <dsp:txXfrm>
        <a:off x="2800216" y="522493"/>
        <a:ext cx="2452751" cy="908803"/>
      </dsp:txXfrm>
    </dsp:sp>
    <dsp:sp modelId="{B75393C1-1FE0-4BDC-9EA9-41DE31575D6E}">
      <dsp:nvSpPr>
        <dsp:cNvPr id="0" name=""/>
        <dsp:cNvSpPr/>
      </dsp:nvSpPr>
      <dsp:spPr>
        <a:xfrm>
          <a:off x="2800216" y="1431297"/>
          <a:ext cx="2452751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Организация работы по опережающему обучению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Организация учебно-производственной практики и стажировок на предприятиях Кластера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Разработка профессиональных стандартов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Организация целевой подготовки и переподготовки кадров, содействие в трудоустройстве выпускников учебных заведений</a:t>
          </a:r>
        </a:p>
      </dsp:txBody>
      <dsp:txXfrm>
        <a:off x="2800216" y="1431297"/>
        <a:ext cx="2452751" cy="3464876"/>
      </dsp:txXfrm>
    </dsp:sp>
    <dsp:sp modelId="{E05C3A7A-0A42-43B8-9FA6-BEDD8B73B7F6}">
      <dsp:nvSpPr>
        <dsp:cNvPr id="0" name=""/>
        <dsp:cNvSpPr/>
      </dsp:nvSpPr>
      <dsp:spPr>
        <a:xfrm>
          <a:off x="5596353" y="522493"/>
          <a:ext cx="2452751" cy="908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Содействие в реализации кластерных проектов</a:t>
          </a:r>
        </a:p>
      </dsp:txBody>
      <dsp:txXfrm>
        <a:off x="5596353" y="522493"/>
        <a:ext cx="2452751" cy="908803"/>
      </dsp:txXfrm>
    </dsp:sp>
    <dsp:sp modelId="{03315FBA-720D-485A-8D13-D2CAFBC43908}">
      <dsp:nvSpPr>
        <dsp:cNvPr id="0" name=""/>
        <dsp:cNvSpPr/>
      </dsp:nvSpPr>
      <dsp:spPr>
        <a:xfrm>
          <a:off x="5596353" y="1431297"/>
          <a:ext cx="2452751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Проведение обучающих и коммуникативных мероприятий: семинары, тренинги, конференции, конкурсы, круглые столы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Содействие в разработке оборудования и материалов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Мониторинг и координация деятельности участников Кластера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ru-RU" sz="1400" kern="1200" dirty="0"/>
            <a:t>Привлечение инвестиций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5596353" y="1431297"/>
        <a:ext cx="2452751" cy="3464876"/>
      </dsp:txXfrm>
    </dsp:sp>
    <dsp:sp modelId="{2BF9FE29-9CD3-4466-A3DE-E63FF86B898C}">
      <dsp:nvSpPr>
        <dsp:cNvPr id="0" name=""/>
        <dsp:cNvSpPr/>
      </dsp:nvSpPr>
      <dsp:spPr>
        <a:xfrm>
          <a:off x="8392490" y="522493"/>
          <a:ext cx="2452751" cy="908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Реализация мер государственной поддержки</a:t>
          </a:r>
        </a:p>
      </dsp:txBody>
      <dsp:txXfrm>
        <a:off x="8392490" y="522493"/>
        <a:ext cx="2452751" cy="908803"/>
      </dsp:txXfrm>
    </dsp:sp>
    <dsp:sp modelId="{077C80AE-003C-4F3F-B6FB-524066D53CD7}">
      <dsp:nvSpPr>
        <dsp:cNvPr id="0" name=""/>
        <dsp:cNvSpPr/>
      </dsp:nvSpPr>
      <dsp:spPr>
        <a:xfrm>
          <a:off x="8392490" y="1431297"/>
          <a:ext cx="2452751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Программа опережающего обучения работников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Субсидии на подготовку и проведение конгрессов, конференций, форумов российского и мирового уровня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Имущественные и налоговые меры поддержки в рамках первого, второго и третьего пакетов мер по поддержке бизнеса </a:t>
          </a:r>
        </a:p>
      </dsp:txBody>
      <dsp:txXfrm>
        <a:off x="8392490" y="1431297"/>
        <a:ext cx="2452751" cy="346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826E-BF61-4202-A3E8-999F33C0909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8F9E-312A-49C2-B54E-BDFC67BA3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0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8F9E-312A-49C2-B54E-BDFC67BA3D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4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26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9" y="512674"/>
            <a:ext cx="2790373" cy="711965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771900" y="386439"/>
            <a:ext cx="842009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34788" y="6145665"/>
            <a:ext cx="36000" cy="393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49084" y="6145665"/>
            <a:ext cx="1959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dirty="0" err="1">
                <a:latin typeface="Myriad Pro" charset="0"/>
                <a:ea typeface="Myriad Pro" charset="0"/>
                <a:cs typeface="Myriad Pro" charset="0"/>
              </a:rPr>
              <a:t>spbcluster.ru</a:t>
            </a:r>
            <a:endParaRPr lang="ru-RU" sz="2000" b="0" i="0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4799" y="5053942"/>
            <a:ext cx="554155" cy="2644389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8" t="82025"/>
          <a:stretch/>
        </p:blipFill>
        <p:spPr>
          <a:xfrm rot="16200000">
            <a:off x="-11171" y="6159216"/>
            <a:ext cx="595655" cy="4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5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392E-0C1D-7645-8758-06FF7944DC97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C922-4923-1A44-B6A4-22FB78619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5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9" y="512674"/>
            <a:ext cx="2790373" cy="711965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34788" y="6145665"/>
            <a:ext cx="36000" cy="393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9084" y="6145665"/>
            <a:ext cx="1959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dirty="0" err="1">
                <a:latin typeface="Myriad Pro" charset="0"/>
                <a:ea typeface="Myriad Pro" charset="0"/>
                <a:cs typeface="Myriad Pro" charset="0"/>
              </a:rPr>
              <a:t>spbcluster.ru</a:t>
            </a:r>
            <a:endParaRPr lang="ru-RU" sz="2000" b="0" i="0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4799" y="5053942"/>
            <a:ext cx="554155" cy="2644389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8" t="82025"/>
          <a:stretch/>
        </p:blipFill>
        <p:spPr>
          <a:xfrm rot="16200000">
            <a:off x="-11171" y="6159216"/>
            <a:ext cx="595655" cy="47533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771900" y="386438"/>
            <a:ext cx="8420099" cy="127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21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04061-ADE2-465E-B6B1-5C84EDBF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A46E48-534E-4245-ADB0-F0BAACA83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9EC22-2272-4B36-9601-ED7F21425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9A00D-1613-40C9-9D30-33C6EB34E2E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15A1C-1A79-49AB-A4E4-5235DB76B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A1C48-1593-4E75-AE78-F0BC7D077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CBA1-71D7-4CDF-8E61-9C4DAD9A4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EC28-1DB7-4A76-96A2-166BF9189D8E}"/>
              </a:ext>
            </a:extLst>
          </p:cNvPr>
          <p:cNvSpPr txBox="1">
            <a:spLocks/>
          </p:cNvSpPr>
          <p:nvPr/>
        </p:nvSpPr>
        <p:spPr>
          <a:xfrm>
            <a:off x="231080" y="4888973"/>
            <a:ext cx="8864533" cy="148876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МОНИТОРИНГ КЛАСТЕРНОЙ </a:t>
            </a:r>
          </a:p>
          <a:p>
            <a:pPr algn="l"/>
            <a:r>
              <a:rPr lang="ru-RU" sz="40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СРЕДЫ </a:t>
            </a:r>
          </a:p>
          <a:p>
            <a:pPr algn="l"/>
            <a:r>
              <a:rPr lang="ru-RU" sz="40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САНКТ-ПЕТЕРБУРГА</a:t>
            </a:r>
          </a:p>
          <a:p>
            <a:pPr algn="l"/>
            <a:r>
              <a:rPr lang="ru-RU" sz="40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2020</a:t>
            </a:r>
            <a:endParaRPr lang="en-US" sz="4000" b="1" dirty="0">
              <a:solidFill>
                <a:schemeClr val="bg1"/>
              </a:solidFill>
              <a:latin typeface="+mn-lt"/>
              <a:ea typeface="Myriad Pro Semibold Condensed" charset="0"/>
              <a:cs typeface="Myriad Pro Semibold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5157" y="563335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spbcluster.ru</a:t>
            </a:r>
            <a:endParaRPr lang="ru-RU" sz="24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6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BD726-9E65-4049-8859-EE1298188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5898" y="557441"/>
            <a:ext cx="8851900" cy="5746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ЦЕЛИ И ЭТАПЫ МОНИТОРИНГА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C8781-3992-404A-8C36-A73EFFABFC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1800" y="1186546"/>
            <a:ext cx="8911771" cy="51101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400" dirty="0"/>
              <a:t>Мониторинг кластерной среды Санкт-Петербурга проводится Центром кластерного развития ежегодно с 2015 года.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ЦЕЛИ МОНИТОРИНГА </a:t>
            </a:r>
          </a:p>
          <a:p>
            <a:pPr marL="0" indent="0">
              <a:buNone/>
            </a:pPr>
            <a:r>
              <a:rPr lang="ru-RU" sz="2400" dirty="0"/>
              <a:t>• анализ состояния кластерной среды Санкт-Петербурга </a:t>
            </a:r>
          </a:p>
          <a:p>
            <a:pPr marL="0" indent="0">
              <a:buNone/>
            </a:pPr>
            <a:r>
              <a:rPr lang="ru-RU" sz="2400" dirty="0"/>
              <a:t>• выявление новых субъектов кластерной среды Санкт-Петербурга </a:t>
            </a:r>
          </a:p>
          <a:p>
            <a:pPr marL="0" indent="0">
              <a:buNone/>
            </a:pPr>
            <a:r>
              <a:rPr lang="ru-RU" sz="2400" dirty="0"/>
              <a:t>• определение уровня и направлений взаимодействия субъектов кластерной среды с исполнительными органами власти и общественными организациями Санкт-Петербурга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ЭТАПЫ МОНИТОРИНГА </a:t>
            </a:r>
          </a:p>
          <a:p>
            <a:pPr marL="0" indent="0">
              <a:buNone/>
            </a:pPr>
            <a:r>
              <a:rPr lang="ru-RU" sz="2400" dirty="0"/>
              <a:t>• анализ данных открытых источников </a:t>
            </a:r>
          </a:p>
          <a:p>
            <a:pPr marL="0" indent="0">
              <a:buNone/>
            </a:pPr>
            <a:r>
              <a:rPr lang="ru-RU" sz="2400" dirty="0"/>
              <a:t>• запросы в исполнительные органы государственной власти и общественные организации Санкт-Петербурга </a:t>
            </a:r>
          </a:p>
          <a:p>
            <a:pPr marL="0" indent="0">
              <a:buNone/>
            </a:pPr>
            <a:r>
              <a:rPr lang="ru-RU" sz="2400" dirty="0"/>
              <a:t>• анкетирование субъектов кластерной среды Санкт-Петербурга </a:t>
            </a:r>
          </a:p>
          <a:p>
            <a:pPr marL="0" indent="0">
              <a:buNone/>
            </a:pPr>
            <a:r>
              <a:rPr lang="ru-RU" sz="2400" dirty="0"/>
              <a:t>• проведение рабочих встреч и интервью </a:t>
            </a:r>
          </a:p>
          <a:p>
            <a:pPr marL="0" indent="0">
              <a:buNone/>
            </a:pPr>
            <a:r>
              <a:rPr lang="ru-RU" sz="2400" dirty="0"/>
              <a:t>• экспертиза документов субъектов кластерной среды </a:t>
            </a:r>
          </a:p>
          <a:p>
            <a:pPr marL="0" indent="0">
              <a:buNone/>
            </a:pPr>
            <a:r>
              <a:rPr lang="ru-RU" sz="2400" dirty="0"/>
              <a:t>• распределение субъектов по категориям (согласно установленным критериям)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02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05C4-31D3-4E85-A8BD-48BEBA398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2228" y="577397"/>
            <a:ext cx="8851900" cy="5746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ПЕРВЫЙ ЭТАП МОНИТОРИНГА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1752D-4054-4FA6-8844-B467C46E5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9143" y="1507672"/>
            <a:ext cx="10136414" cy="51101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D6A92DB-9E7C-49A5-862D-73DAF97B2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543378"/>
              </p:ext>
            </p:extLst>
          </p:nvPr>
        </p:nvGraphicFramePr>
        <p:xfrm>
          <a:off x="809065" y="1590784"/>
          <a:ext cx="8542404" cy="400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ADE626-61A3-4FF6-8E00-B2EA6EA51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30462"/>
              </p:ext>
            </p:extLst>
          </p:nvPr>
        </p:nvGraphicFramePr>
        <p:xfrm>
          <a:off x="9351469" y="1375364"/>
          <a:ext cx="234277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76">
                  <a:extLst>
                    <a:ext uri="{9D8B030D-6E8A-4147-A177-3AD203B41FA5}">
                      <a16:colId xmlns:a16="http://schemas.microsoft.com/office/drawing/2014/main" val="1267027966"/>
                    </a:ext>
                  </a:extLst>
                </a:gridCol>
              </a:tblGrid>
              <a:tr h="80126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 </a:t>
                      </a:r>
                    </a:p>
                    <a:p>
                      <a:pPr algn="ctr"/>
                      <a:r>
                        <a:rPr lang="ru-RU" dirty="0"/>
                        <a:t>объекта мониторинга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68384"/>
                  </a:ext>
                </a:extLst>
              </a:tr>
              <a:tr h="8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26</a:t>
                      </a:r>
                      <a:r>
                        <a:rPr lang="ru-RU" sz="12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субъектов кластерной среды по результатам мониторинга 2019 года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789853"/>
                  </a:ext>
                </a:extLst>
              </a:tr>
              <a:tr h="8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объекта мониторинга обратились в ЦКР в 2020 году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19300"/>
                  </a:ext>
                </a:extLst>
              </a:tr>
              <a:tr h="8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объекта мониторинга выявлены из открытых источников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88879"/>
                  </a:ext>
                </a:extLst>
              </a:tr>
              <a:tr h="80126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10 </a:t>
                      </a:r>
                    </a:p>
                    <a:p>
                      <a:pPr algn="l"/>
                      <a:r>
                        <a:rPr lang="ru-RU" sz="1200" dirty="0"/>
                        <a:t>объектов мониторинга выявлены в результате ответов ИОГВ и общественных организаций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7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18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05C4-31D3-4E85-A8BD-48BEBA398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2228" y="577397"/>
            <a:ext cx="8851900" cy="5746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ВТОРОЙ ЭТАП МОНИТОРИНГА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1752D-4054-4FA6-8844-B467C46E5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9143" y="1507672"/>
            <a:ext cx="10136414" cy="51101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D6A92DB-9E7C-49A5-862D-73DAF97B2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91888"/>
              </p:ext>
            </p:extLst>
          </p:nvPr>
        </p:nvGraphicFramePr>
        <p:xfrm>
          <a:off x="809065" y="1590784"/>
          <a:ext cx="8542404" cy="400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ADE626-61A3-4FF6-8E00-B2EA6EA51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25572"/>
              </p:ext>
            </p:extLst>
          </p:nvPr>
        </p:nvGraphicFramePr>
        <p:xfrm>
          <a:off x="9351469" y="1958877"/>
          <a:ext cx="234277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76">
                  <a:extLst>
                    <a:ext uri="{9D8B030D-6E8A-4147-A177-3AD203B41FA5}">
                      <a16:colId xmlns:a16="http://schemas.microsoft.com/office/drawing/2014/main" val="1267027966"/>
                    </a:ext>
                  </a:extLst>
                </a:gridCol>
              </a:tblGrid>
              <a:tr h="80126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 </a:t>
                      </a:r>
                    </a:p>
                    <a:p>
                      <a:pPr algn="ctr"/>
                      <a:r>
                        <a:rPr lang="ru-RU" dirty="0"/>
                        <a:t>субъектов кластерной среды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68384"/>
                  </a:ext>
                </a:extLst>
              </a:tr>
              <a:tr h="8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- 9 </a:t>
                      </a:r>
                      <a:r>
                        <a:rPr lang="ru-RU" sz="12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классифицированы как отраслевые организации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789853"/>
                  </a:ext>
                </a:extLst>
              </a:tr>
              <a:tr h="8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- 2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проекты по развитию территории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19300"/>
                  </a:ext>
                </a:extLst>
              </a:tr>
              <a:tr h="80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- 3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не соответствуют установленным критериям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8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1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05C4-31D3-4E85-A8BD-48BEBA398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2228" y="577397"/>
            <a:ext cx="8851900" cy="57467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КРИТЕРИИ РАСПРЕДЕЛЕНИЯ ПО КАТЕГОРИЯМ</a:t>
            </a:r>
            <a:b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СУБЪЕКТОВ КЛАСТЕРНОЙ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1752D-4054-4FA6-8844-B467C46E5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9143" y="1507672"/>
            <a:ext cx="10136414" cy="51101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97DE5E34-5226-44C7-A5A3-B32D0CC0F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332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13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05C4-31D3-4E85-A8BD-48BEBA398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2228" y="711867"/>
            <a:ext cx="8851900" cy="57467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РАСПРЕДЕЛЕНИЕ ПО КАТЕРГОРИЯМ</a:t>
            </a:r>
            <a:b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Кластеры, курируемые ЦКР</a:t>
            </a:r>
            <a:b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</a:br>
            <a:endParaRPr lang="ru-RU" sz="3200" b="1" dirty="0">
              <a:solidFill>
                <a:schemeClr val="bg1"/>
              </a:solidFill>
              <a:latin typeface="+mn-lt"/>
              <a:ea typeface="Myriad Pro Semibold Condensed" charset="0"/>
              <a:cs typeface="Myriad Pro Semibold Condensed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1752D-4054-4FA6-8844-B467C46E5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9143" y="1507672"/>
            <a:ext cx="10136414" cy="51101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642BE5C-036F-4040-A0FF-C77B1309D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12398"/>
              </p:ext>
            </p:extLst>
          </p:nvPr>
        </p:nvGraphicFramePr>
        <p:xfrm>
          <a:off x="340177" y="1507672"/>
          <a:ext cx="4948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999">
                  <a:extLst>
                    <a:ext uri="{9D8B030D-6E8A-4147-A177-3AD203B41FA5}">
                      <a16:colId xmlns:a16="http://schemas.microsoft.com/office/drawing/2014/main" val="44291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ИННОВАЦИОННЫЕ ТЕРРИТОРИАЛЬНЫЕ КЛАСТЕРЫ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Инновационный территориальный кластер «Развитие информационных технологий, радиоэлектроники, приборостроения, средств связи и </a:t>
                      </a:r>
                      <a:r>
                        <a:rPr lang="ru-RU" sz="1400" dirty="0" err="1"/>
                        <a:t>инфотелекоммуникаций</a:t>
                      </a:r>
                      <a:r>
                        <a:rPr lang="ru-RU" sz="1400" dirty="0"/>
                        <a:t> Санкт-Петербурга»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6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Инновационный территориальный кластер «Кластер медицинской, фармацевтической промышленности, радиационных технологий»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2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Объединенный инновационный кластер Санкт-Петербурга «Инноград науки и технологий»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872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7133395-C892-402B-9991-57C2A5E24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36786"/>
              </p:ext>
            </p:extLst>
          </p:nvPr>
        </p:nvGraphicFramePr>
        <p:xfrm>
          <a:off x="340178" y="5035573"/>
          <a:ext cx="4948998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998">
                  <a:extLst>
                    <a:ext uri="{9D8B030D-6E8A-4147-A177-3AD203B41FA5}">
                      <a16:colId xmlns:a16="http://schemas.microsoft.com/office/drawing/2014/main" val="44291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ПРОМЫШЛЕННЫЕ КЛАСТЕРЫ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Промышленный кластер производителей средств электронно-вычислительной техники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6908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E95400-FF78-4549-9B74-039AF68B3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25149"/>
              </p:ext>
            </p:extLst>
          </p:nvPr>
        </p:nvGraphicFramePr>
        <p:xfrm>
          <a:off x="6072866" y="1507672"/>
          <a:ext cx="5303346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346">
                  <a:extLst>
                    <a:ext uri="{9D8B030D-6E8A-4147-A177-3AD203B41FA5}">
                      <a16:colId xmlns:a16="http://schemas.microsoft.com/office/drawing/2014/main" val="44291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ТЕРРИТОРИАЛЬНЫЕ КЛАСТЕРЫ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Инновационный территориальный промышленный кластер «Композитный кластер Санкт-Петербурга»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6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Санкт-Петербургский инновационно-промышленный кластер транспортного машиностроения «Метрополитены и железнодорожная техника»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72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Промышленный кластер «Кластер </a:t>
                      </a:r>
                      <a:r>
                        <a:rPr lang="ru-RU" sz="1200" dirty="0" err="1"/>
                        <a:t>станкоинструментальной</a:t>
                      </a:r>
                      <a:r>
                        <a:rPr lang="ru-RU" sz="1200" dirty="0"/>
                        <a:t> промышленности Санкт-Петербурга»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2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Территориально-промышленный кластер «Санкт-Петербургский кластер чистых технологий для городской среды»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9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Территориальный кластер «Кластер развития инноваций в энергетике и промышленности»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54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Промышленный кластер  «Автопром Северо-Запад»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4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Промышленный кластер робототехнических эко-систем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Медицинский научно-образовательный кластер «Трансляционная медицина»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6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Кластер инновационной индустрии моды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3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Туристический кластер Санкт-Петербурга и СЗФО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81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Научно-производственный арктический Кластер Санкт-Петербурга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18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Логистический кластер Северо-Запада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9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0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05C4-31D3-4E85-A8BD-48BEBA398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2228" y="711867"/>
            <a:ext cx="8851900" cy="57467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РАСПРЕДЕЛЕНИЕ ПО КАТЕРГОРИЯМ</a:t>
            </a:r>
            <a:b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Иные субъекты кластерной среды</a:t>
            </a:r>
            <a:b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</a:br>
            <a:endParaRPr lang="ru-RU" sz="3200" b="1" dirty="0">
              <a:solidFill>
                <a:schemeClr val="bg1"/>
              </a:solidFill>
              <a:latin typeface="+mn-lt"/>
              <a:ea typeface="Myriad Pro Semibold Condensed" charset="0"/>
              <a:cs typeface="Myriad Pro Semibold Condensed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1752D-4054-4FA6-8844-B467C46E5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9143" y="1507672"/>
            <a:ext cx="10136414" cy="51101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642BE5C-036F-4040-A0FF-C77B1309D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68014"/>
              </p:ext>
            </p:extLst>
          </p:nvPr>
        </p:nvGraphicFramePr>
        <p:xfrm>
          <a:off x="340177" y="1507672"/>
          <a:ext cx="494899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999">
                  <a:extLst>
                    <a:ext uri="{9D8B030D-6E8A-4147-A177-3AD203B41FA5}">
                      <a16:colId xmlns:a16="http://schemas.microsoft.com/office/drawing/2014/main" val="44291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ТЕРРИТОРИАЛЬНЫЕ КЛАСТЕРЫ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Кластер водоснабжения и водоотведения в Санкт-Петербурге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6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Кластер ювелиров Санкт-Петербурга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2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Научно-образовательный инженерный кластер «Российский Маглев»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2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Кластера предприятий высоких, наукоемких технологий и инжиниринга СЗФО РФ «</a:t>
                      </a:r>
                      <a:r>
                        <a:rPr lang="ru-RU" sz="1400" dirty="0" err="1"/>
                        <a:t>Креономика</a:t>
                      </a:r>
                      <a:r>
                        <a:rPr lang="ru-RU" sz="1400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3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Промышленный кластер «Кластер высокотехнологичных решений для освоения ресурсов Мирового океана и Арктики»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0413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7133395-C892-402B-9991-57C2A5E24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23926"/>
              </p:ext>
            </p:extLst>
          </p:nvPr>
        </p:nvGraphicFramePr>
        <p:xfrm>
          <a:off x="340177" y="4507253"/>
          <a:ext cx="4948998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998">
                  <a:extLst>
                    <a:ext uri="{9D8B030D-6E8A-4147-A177-3AD203B41FA5}">
                      <a16:colId xmlns:a16="http://schemas.microsoft.com/office/drawing/2014/main" val="44291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4. ПРОМЫШЛЕННЫЕ КЛАСТЕРЫ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Промышленный Кластер «Сжиженный природный газ. Оборудование и технологии»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6908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E95400-FF78-4549-9B74-039AF68B3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32157"/>
              </p:ext>
            </p:extLst>
          </p:nvPr>
        </p:nvGraphicFramePr>
        <p:xfrm>
          <a:off x="6072866" y="1507672"/>
          <a:ext cx="5303346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346">
                  <a:extLst>
                    <a:ext uri="{9D8B030D-6E8A-4147-A177-3AD203B41FA5}">
                      <a16:colId xmlns:a16="http://schemas.microsoft.com/office/drawing/2014/main" val="44291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5. ПРОТОКЛАСТЕРЫ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Полимерный кластер Санкт-Петербурга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6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Кластер судостроения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72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Кластер развития рекреационных видов спорта и рекреационной деятельности Санкт-Петербурга и СЗФО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2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Арктический инновационный кластер Северо-Западного Федерального округа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9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Промышленный кластер энергомашиностроения  Санкт-Петербурга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54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Промышленный Кластер «Консорциум Робототехники и Систем Интеллектуального Управления»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4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5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05C4-31D3-4E85-A8BD-48BEBA398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2228" y="711867"/>
            <a:ext cx="8851900" cy="57467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НАПРАВЛЕНИЯ ВЗАИМОДЕЙСТВИЯ КЛАСТЕРОВ </a:t>
            </a:r>
            <a:b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  <a:t>С ИОГВ САНКТ-ПЕТЕРБУРГА</a:t>
            </a:r>
            <a:br>
              <a:rPr lang="ru-RU" sz="3200" b="1" dirty="0">
                <a:solidFill>
                  <a:schemeClr val="bg1"/>
                </a:solidFill>
                <a:latin typeface="+mn-lt"/>
                <a:ea typeface="Myriad Pro Semibold Condensed" charset="0"/>
                <a:cs typeface="Myriad Pro Semibold Condensed" charset="0"/>
              </a:rPr>
            </a:br>
            <a:endParaRPr lang="ru-RU" sz="3200" b="1" dirty="0">
              <a:solidFill>
                <a:schemeClr val="bg1"/>
              </a:solidFill>
              <a:latin typeface="+mn-lt"/>
              <a:ea typeface="Myriad Pro Semibold Condensed" charset="0"/>
              <a:cs typeface="Myriad Pro Semibold Condensed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1752D-4054-4FA6-8844-B467C46E5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9143" y="1507672"/>
            <a:ext cx="10136414" cy="51101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A0CB9D1-3014-45AA-A2FE-1E6AC4A5F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296601"/>
              </p:ext>
            </p:extLst>
          </p:nvPr>
        </p:nvGraphicFramePr>
        <p:xfrm>
          <a:off x="750046" y="999204"/>
          <a:ext cx="108493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84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FB7D3D-EC56-DF40-8E1C-15CC50406D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0912" y="4589078"/>
            <a:ext cx="6277708" cy="2486887"/>
          </a:xfrm>
          <a:prstGeom prst="rect">
            <a:avLst/>
          </a:prstGeom>
          <a:ln w="952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АО «Технопарк Санкт-Петербурга»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Россия, 197022, Санкт-Петербург,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пр. Медиков, д. 3, лит. А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Тел.: +7 (812) 670-10-85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E-mail: spbcluster@ingria-park.ru</a:t>
            </a:r>
          </a:p>
          <a:p>
            <a:pPr marL="0" indent="0">
              <a:buNone/>
            </a:pPr>
            <a:endParaRPr lang="en-US" sz="1867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67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AC8DEF1-0F15-8D4F-8937-6C93BF91DB34}"/>
              </a:ext>
            </a:extLst>
          </p:cNvPr>
          <p:cNvCxnSpPr>
            <a:cxnSpLocks/>
          </p:cNvCxnSpPr>
          <p:nvPr/>
        </p:nvCxnSpPr>
        <p:spPr>
          <a:xfrm>
            <a:off x="900912" y="4012264"/>
            <a:ext cx="3769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5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789</Words>
  <Application>Microsoft Office PowerPoint</Application>
  <PresentationFormat>Широкоэкранный</PresentationFormat>
  <Paragraphs>126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Myriad Pro</vt:lpstr>
      <vt:lpstr>Myriad Pro Semibold Condensed</vt:lpstr>
      <vt:lpstr>Arial</vt:lpstr>
      <vt:lpstr>Calibri</vt:lpstr>
      <vt:lpstr>Calibri Light</vt:lpstr>
      <vt:lpstr>Symbol</vt:lpstr>
      <vt:lpstr>Тема Office</vt:lpstr>
      <vt:lpstr>Презентация PowerPoint</vt:lpstr>
      <vt:lpstr>ЦЕЛИ И ЭТАПЫ МОНИТОРИНГА</vt:lpstr>
      <vt:lpstr>ПЕРВЫЙ ЭТАП МОНИТОРИНГА</vt:lpstr>
      <vt:lpstr>ВТОРОЙ ЭТАП МОНИТОРИНГА</vt:lpstr>
      <vt:lpstr>КРИТЕРИИ РАСПРЕДЕЛЕНИЯ ПО КАТЕГОРИЯМ СУБЪЕКТОВ КЛАСТЕРНОЙ СРЕДЫ</vt:lpstr>
      <vt:lpstr>РАСПРЕДЕЛЕНИЕ ПО КАТЕРГОРИЯМ Кластеры, курируемые ЦКР </vt:lpstr>
      <vt:lpstr>РАСПРЕДЕЛЕНИЕ ПО КАТЕРГОРИЯМ Иные субъекты кластерной среды </vt:lpstr>
      <vt:lpstr>НАПРАВЛЕНИЯ ВЗАИМОДЕЙСТВИЯ КЛАСТЕРОВ  С ИОГВ САНКТ-ПЕТЕРБУРГА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БЮДЖЕТНАЯ ЭФФЕКТИВНОСТЬ  ЦЕНТРА КЛАСТЕРНОГО РАЗВИТИЯ</dc:title>
  <dc:creator>Ольга Елаксина</dc:creator>
  <cp:lastModifiedBy>Нестерова Татьяна Владимировна</cp:lastModifiedBy>
  <cp:revision>388</cp:revision>
  <cp:lastPrinted>2020-04-10T07:19:48Z</cp:lastPrinted>
  <dcterms:created xsi:type="dcterms:W3CDTF">2019-03-22T08:02:11Z</dcterms:created>
  <dcterms:modified xsi:type="dcterms:W3CDTF">2020-11-30T10:30:18Z</dcterms:modified>
</cp:coreProperties>
</file>