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432" y="-1380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инновационных решений и технологий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в области а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втоматизации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сбора информации о неисправностях (остаточном ресурсе частей) локомотива и ее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дистанционной передачи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в режиме реального времени в единую базу данных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12025</TotalTime>
  <Words>364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Шишкова</cp:lastModifiedBy>
  <cp:revision>762</cp:revision>
  <cp:lastPrinted>2018-07-13T09:22:19Z</cp:lastPrinted>
  <dcterms:created xsi:type="dcterms:W3CDTF">2017-10-02T15:24:46Z</dcterms:created>
  <dcterms:modified xsi:type="dcterms:W3CDTF">2020-02-28T13:21:51Z</dcterms:modified>
</cp:coreProperties>
</file>