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91" autoAdjust="0"/>
    <p:restoredTop sz="94660"/>
  </p:normalViewPr>
  <p:slideViewPr>
    <p:cSldViewPr snapToGrid="0">
      <p:cViewPr>
        <p:scale>
          <a:sx n="70" d="100"/>
          <a:sy n="70" d="100"/>
        </p:scale>
        <p:origin x="-3024" y="-1398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04.03.2020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по поиску инновационных решений и технологий в области автоматизации процесса поверки цифровых </a:t>
            </a:r>
            <a:r>
              <a:rPr lang="ru-RU" sz="1500" b="1" kern="0" dirty="0" err="1" smtClean="0">
                <a:solidFill>
                  <a:sysClr val="windowText" lastClr="000000"/>
                </a:solidFill>
                <a:latin typeface="Verdana Pro" pitchFamily="34" charset="0"/>
              </a:rPr>
              <a:t>мультиметров</a:t>
            </a:r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12025</TotalTime>
  <Words>346</Words>
  <Application>Microsoft Office PowerPoint</Application>
  <PresentationFormat>Экран (16:9)</PresentationFormat>
  <Paragraphs>77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RZD</dc:creator>
  <cp:lastModifiedBy>cir_veretevsky</cp:lastModifiedBy>
  <cp:revision>762</cp:revision>
  <cp:lastPrinted>2018-07-13T09:22:19Z</cp:lastPrinted>
  <dcterms:created xsi:type="dcterms:W3CDTF">2017-10-02T15:24:46Z</dcterms:created>
  <dcterms:modified xsi:type="dcterms:W3CDTF">2020-03-04T11:45:36Z</dcterms:modified>
</cp:coreProperties>
</file>