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E"/>
    <a:srgbClr val="0039E0"/>
    <a:srgbClr val="1E6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2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F9E20-EA2B-452D-BCAD-9C00B40C85A2}" type="doc">
      <dgm:prSet loTypeId="urn:microsoft.com/office/officeart/2005/8/layout/chevron1" loCatId="process" qsTypeId="urn:microsoft.com/office/officeart/2005/8/quickstyle/simple4" qsCatId="simple" csTypeId="urn:microsoft.com/office/officeart/2005/8/colors/colorful1#3" csCatId="colorful" phldr="1"/>
      <dgm:spPr/>
    </dgm:pt>
    <dgm:pt modelId="{3913A6BC-0DC5-45BF-934C-0A6E14CA3BD8}">
      <dgm:prSet phldrT="[Текст]" custT="1"/>
      <dgm:spPr/>
      <dgm:t>
        <a:bodyPr/>
        <a:lstStyle/>
        <a:p>
          <a:r>
            <a:rPr lang="ru-RU" sz="2400" dirty="0" smtClean="0"/>
            <a:t>НИОКР</a:t>
          </a:r>
          <a:endParaRPr lang="ru-RU" sz="2400" dirty="0"/>
        </a:p>
      </dgm:t>
    </dgm:pt>
    <dgm:pt modelId="{1605CEDA-167A-4DAC-85CC-A033E030AAE3}" type="parTrans" cxnId="{30C08703-6EAF-4215-AF39-D7F27489213D}">
      <dgm:prSet/>
      <dgm:spPr/>
      <dgm:t>
        <a:bodyPr/>
        <a:lstStyle/>
        <a:p>
          <a:endParaRPr lang="ru-RU" sz="1400"/>
        </a:p>
      </dgm:t>
    </dgm:pt>
    <dgm:pt modelId="{65EDAD83-7D42-45A2-BE38-7FED7C13E46C}" type="sibTrans" cxnId="{30C08703-6EAF-4215-AF39-D7F27489213D}">
      <dgm:prSet/>
      <dgm:spPr/>
      <dgm:t>
        <a:bodyPr/>
        <a:lstStyle/>
        <a:p>
          <a:endParaRPr lang="ru-RU" sz="1400"/>
        </a:p>
      </dgm:t>
    </dgm:pt>
    <dgm:pt modelId="{D0EC9E32-EEB8-4843-9623-BE8D2FAD9D5F}">
      <dgm:prSet phldrT="[Текст]" custT="1"/>
      <dgm:spPr/>
      <dgm:t>
        <a:bodyPr/>
        <a:lstStyle/>
        <a:p>
          <a:r>
            <a:rPr lang="ru-RU" sz="1800" dirty="0" smtClean="0"/>
            <a:t>Постановка на производство</a:t>
          </a:r>
          <a:endParaRPr lang="ru-RU" sz="1800" dirty="0"/>
        </a:p>
      </dgm:t>
    </dgm:pt>
    <dgm:pt modelId="{6DD9CBFB-8DB9-4875-9BEA-49A5F1377CA0}" type="parTrans" cxnId="{BE73A2A9-EC79-4071-9A60-7FEC76E6A4E3}">
      <dgm:prSet/>
      <dgm:spPr/>
      <dgm:t>
        <a:bodyPr/>
        <a:lstStyle/>
        <a:p>
          <a:endParaRPr lang="ru-RU" sz="1400"/>
        </a:p>
      </dgm:t>
    </dgm:pt>
    <dgm:pt modelId="{1BE382B5-E897-4330-B376-DEF7E7062296}" type="sibTrans" cxnId="{BE73A2A9-EC79-4071-9A60-7FEC76E6A4E3}">
      <dgm:prSet/>
      <dgm:spPr/>
      <dgm:t>
        <a:bodyPr/>
        <a:lstStyle/>
        <a:p>
          <a:endParaRPr lang="ru-RU" sz="1400"/>
        </a:p>
      </dgm:t>
    </dgm:pt>
    <dgm:pt modelId="{204397E0-E627-49E7-8514-922AF0F69F0F}">
      <dgm:prSet phldrT="[Текст]" custT="1"/>
      <dgm:spPr/>
      <dgm:t>
        <a:bodyPr/>
        <a:lstStyle/>
        <a:p>
          <a:r>
            <a:rPr lang="ru-RU" sz="2200" dirty="0" smtClean="0"/>
            <a:t>Серийный выпуск</a:t>
          </a:r>
          <a:endParaRPr lang="ru-RU" sz="2200" dirty="0"/>
        </a:p>
      </dgm:t>
    </dgm:pt>
    <dgm:pt modelId="{16714A65-B5B0-4FAA-9AA6-39CB46B74928}" type="parTrans" cxnId="{B43E49CB-E0F4-4AAD-A3E3-19C6FEE58F79}">
      <dgm:prSet/>
      <dgm:spPr/>
      <dgm:t>
        <a:bodyPr/>
        <a:lstStyle/>
        <a:p>
          <a:endParaRPr lang="ru-RU" sz="1400"/>
        </a:p>
      </dgm:t>
    </dgm:pt>
    <dgm:pt modelId="{17502861-E19E-4C93-B297-0FB578293469}" type="sibTrans" cxnId="{B43E49CB-E0F4-4AAD-A3E3-19C6FEE58F79}">
      <dgm:prSet/>
      <dgm:spPr/>
      <dgm:t>
        <a:bodyPr/>
        <a:lstStyle/>
        <a:p>
          <a:endParaRPr lang="ru-RU" sz="1400"/>
        </a:p>
      </dgm:t>
    </dgm:pt>
    <dgm:pt modelId="{40C2B8D5-16BF-4036-BCDB-FC10EBD8077C}" type="pres">
      <dgm:prSet presAssocID="{BD2F9E20-EA2B-452D-BCAD-9C00B40C85A2}" presName="Name0" presStyleCnt="0">
        <dgm:presLayoutVars>
          <dgm:dir/>
          <dgm:animLvl val="lvl"/>
          <dgm:resizeHandles val="exact"/>
        </dgm:presLayoutVars>
      </dgm:prSet>
      <dgm:spPr/>
    </dgm:pt>
    <dgm:pt modelId="{E97DDADB-E3E6-445B-8A43-BA14C8E96552}" type="pres">
      <dgm:prSet presAssocID="{3913A6BC-0DC5-45BF-934C-0A6E14CA3BD8}" presName="parTxOnly" presStyleLbl="node1" presStyleIdx="0" presStyleCnt="3" custLinFactNeighborX="9835" custLinFactNeighborY="2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B02EA-DD6F-4388-A3E3-82804DEA7A07}" type="pres">
      <dgm:prSet presAssocID="{65EDAD83-7D42-45A2-BE38-7FED7C13E46C}" presName="parTxOnlySpace" presStyleCnt="0"/>
      <dgm:spPr/>
    </dgm:pt>
    <dgm:pt modelId="{64BE5436-9BF3-4206-9FEC-B70CB5CE303D}" type="pres">
      <dgm:prSet presAssocID="{D0EC9E32-EEB8-4843-9623-BE8D2FAD9D5F}" presName="parTxOnly" presStyleLbl="node1" presStyleIdx="1" presStyleCnt="3" custLinFactNeighborX="9835" custLinFactNeighborY="2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9DE2-17C1-453F-85E9-9BCF303FA3E8}" type="pres">
      <dgm:prSet presAssocID="{1BE382B5-E897-4330-B376-DEF7E7062296}" presName="parTxOnlySpace" presStyleCnt="0"/>
      <dgm:spPr/>
    </dgm:pt>
    <dgm:pt modelId="{A3785BA3-1142-4E7F-AFBE-58726B3DE4BE}" type="pres">
      <dgm:prSet presAssocID="{204397E0-E627-49E7-8514-922AF0F69F0F}" presName="parTxOnly" presStyleLbl="node1" presStyleIdx="2" presStyleCnt="3" custLinFactNeighborX="821" custLinFactNeighborY="2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2F529-E783-440A-8419-FA9CAEF360F3}" type="presOf" srcId="{204397E0-E627-49E7-8514-922AF0F69F0F}" destId="{A3785BA3-1142-4E7F-AFBE-58726B3DE4BE}" srcOrd="0" destOrd="0" presId="urn:microsoft.com/office/officeart/2005/8/layout/chevron1"/>
    <dgm:cxn modelId="{C5C670C7-6771-4CE4-8A44-ECCA33A1DE18}" type="presOf" srcId="{D0EC9E32-EEB8-4843-9623-BE8D2FAD9D5F}" destId="{64BE5436-9BF3-4206-9FEC-B70CB5CE303D}" srcOrd="0" destOrd="0" presId="urn:microsoft.com/office/officeart/2005/8/layout/chevron1"/>
    <dgm:cxn modelId="{B43E49CB-E0F4-4AAD-A3E3-19C6FEE58F79}" srcId="{BD2F9E20-EA2B-452D-BCAD-9C00B40C85A2}" destId="{204397E0-E627-49E7-8514-922AF0F69F0F}" srcOrd="2" destOrd="0" parTransId="{16714A65-B5B0-4FAA-9AA6-39CB46B74928}" sibTransId="{17502861-E19E-4C93-B297-0FB578293469}"/>
    <dgm:cxn modelId="{30C08703-6EAF-4215-AF39-D7F27489213D}" srcId="{BD2F9E20-EA2B-452D-BCAD-9C00B40C85A2}" destId="{3913A6BC-0DC5-45BF-934C-0A6E14CA3BD8}" srcOrd="0" destOrd="0" parTransId="{1605CEDA-167A-4DAC-85CC-A033E030AAE3}" sibTransId="{65EDAD83-7D42-45A2-BE38-7FED7C13E46C}"/>
    <dgm:cxn modelId="{A0ABB7FC-86D9-40C4-9818-1381BC3C3D64}" type="presOf" srcId="{3913A6BC-0DC5-45BF-934C-0A6E14CA3BD8}" destId="{E97DDADB-E3E6-445B-8A43-BA14C8E96552}" srcOrd="0" destOrd="0" presId="urn:microsoft.com/office/officeart/2005/8/layout/chevron1"/>
    <dgm:cxn modelId="{1BD79DD5-621D-4EBF-8C3F-768416D8B9D6}" type="presOf" srcId="{BD2F9E20-EA2B-452D-BCAD-9C00B40C85A2}" destId="{40C2B8D5-16BF-4036-BCDB-FC10EBD8077C}" srcOrd="0" destOrd="0" presId="urn:microsoft.com/office/officeart/2005/8/layout/chevron1"/>
    <dgm:cxn modelId="{BE73A2A9-EC79-4071-9A60-7FEC76E6A4E3}" srcId="{BD2F9E20-EA2B-452D-BCAD-9C00B40C85A2}" destId="{D0EC9E32-EEB8-4843-9623-BE8D2FAD9D5F}" srcOrd="1" destOrd="0" parTransId="{6DD9CBFB-8DB9-4875-9BEA-49A5F1377CA0}" sibTransId="{1BE382B5-E897-4330-B376-DEF7E7062296}"/>
    <dgm:cxn modelId="{40172BDC-C495-47FF-976B-83AA6343568E}" type="presParOf" srcId="{40C2B8D5-16BF-4036-BCDB-FC10EBD8077C}" destId="{E97DDADB-E3E6-445B-8A43-BA14C8E96552}" srcOrd="0" destOrd="0" presId="urn:microsoft.com/office/officeart/2005/8/layout/chevron1"/>
    <dgm:cxn modelId="{E3DFE411-9758-4E02-B61C-8AEB3AC9C26F}" type="presParOf" srcId="{40C2B8D5-16BF-4036-BCDB-FC10EBD8077C}" destId="{2AFB02EA-DD6F-4388-A3E3-82804DEA7A07}" srcOrd="1" destOrd="0" presId="urn:microsoft.com/office/officeart/2005/8/layout/chevron1"/>
    <dgm:cxn modelId="{0461DDD9-E34A-403C-AEAE-1CD64DE295FB}" type="presParOf" srcId="{40C2B8D5-16BF-4036-BCDB-FC10EBD8077C}" destId="{64BE5436-9BF3-4206-9FEC-B70CB5CE303D}" srcOrd="2" destOrd="0" presId="urn:microsoft.com/office/officeart/2005/8/layout/chevron1"/>
    <dgm:cxn modelId="{3EA9269A-D2CE-4309-A242-7066780D9426}" type="presParOf" srcId="{40C2B8D5-16BF-4036-BCDB-FC10EBD8077C}" destId="{565E9DE2-17C1-453F-85E9-9BCF303FA3E8}" srcOrd="3" destOrd="0" presId="urn:microsoft.com/office/officeart/2005/8/layout/chevron1"/>
    <dgm:cxn modelId="{3E593AC6-F26A-4AE9-BDD6-C222F1E152E9}" type="presParOf" srcId="{40C2B8D5-16BF-4036-BCDB-FC10EBD8077C}" destId="{A3785BA3-1142-4E7F-AFBE-58726B3DE4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9B4A3-31C0-4E5D-9FD5-19C41A1F4B75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6288A4-7EA6-453D-B3A5-4A0B9E8A8164}">
      <dgm:prSet phldrT="[Текст]"/>
      <dgm:spPr/>
      <dgm:t>
        <a:bodyPr/>
        <a:lstStyle/>
        <a:p>
          <a:r>
            <a:rPr lang="ru-RU" dirty="0" smtClean="0"/>
            <a:t>Объединить:</a:t>
          </a:r>
          <a:endParaRPr lang="ru-RU" dirty="0"/>
        </a:p>
      </dgm:t>
    </dgm:pt>
    <dgm:pt modelId="{79AA0AD0-9DFB-481C-8029-43F9A6A63990}" type="parTrans" cxnId="{C8AA1FE4-7266-4615-834C-B3CDA0B0C22E}">
      <dgm:prSet/>
      <dgm:spPr/>
      <dgm:t>
        <a:bodyPr/>
        <a:lstStyle/>
        <a:p>
          <a:endParaRPr lang="ru-RU"/>
        </a:p>
      </dgm:t>
    </dgm:pt>
    <dgm:pt modelId="{91C0E00E-F332-4F3B-A181-F95417C6110F}" type="sibTrans" cxnId="{C8AA1FE4-7266-4615-834C-B3CDA0B0C22E}">
      <dgm:prSet/>
      <dgm:spPr/>
      <dgm:t>
        <a:bodyPr/>
        <a:lstStyle/>
        <a:p>
          <a:endParaRPr lang="ru-RU"/>
        </a:p>
      </dgm:t>
    </dgm:pt>
    <dgm:pt modelId="{2C00E511-8B2A-45A8-9DF0-6E40CA3BEF1A}">
      <dgm:prSet phldrT="[Текст]"/>
      <dgm:spPr/>
      <dgm:t>
        <a:bodyPr/>
        <a:lstStyle/>
        <a:p>
          <a:r>
            <a:rPr lang="ru-RU" dirty="0" smtClean="0"/>
            <a:t>усилия в области развития станкоинструментальной отрасли;</a:t>
          </a:r>
          <a:endParaRPr lang="ru-RU" dirty="0"/>
        </a:p>
      </dgm:t>
    </dgm:pt>
    <dgm:pt modelId="{3DDFB3D0-6D3C-4238-B914-084D7BC5B968}" type="parTrans" cxnId="{D36A5EA3-1554-40B4-90D5-13B1FCAB5ADA}">
      <dgm:prSet/>
      <dgm:spPr/>
      <dgm:t>
        <a:bodyPr/>
        <a:lstStyle/>
        <a:p>
          <a:endParaRPr lang="ru-RU"/>
        </a:p>
      </dgm:t>
    </dgm:pt>
    <dgm:pt modelId="{6BF53D0F-7DBF-4BF3-9320-CBC0F8B33D0A}" type="sibTrans" cxnId="{D36A5EA3-1554-40B4-90D5-13B1FCAB5ADA}">
      <dgm:prSet/>
      <dgm:spPr/>
      <dgm:t>
        <a:bodyPr/>
        <a:lstStyle/>
        <a:p>
          <a:endParaRPr lang="ru-RU"/>
        </a:p>
      </dgm:t>
    </dgm:pt>
    <dgm:pt modelId="{A35FBFD9-EA6D-4D5F-8ECD-33F590A35F0B}">
      <dgm:prSet phldrT="[Текст]"/>
      <dgm:spPr/>
      <dgm:t>
        <a:bodyPr/>
        <a:lstStyle/>
        <a:p>
          <a:r>
            <a:rPr lang="ru-RU" dirty="0" smtClean="0"/>
            <a:t>Создать:</a:t>
          </a:r>
          <a:endParaRPr lang="ru-RU" dirty="0"/>
        </a:p>
      </dgm:t>
    </dgm:pt>
    <dgm:pt modelId="{7B578178-6B29-4333-9100-FC87C093270F}" type="parTrans" cxnId="{04EA7D3A-4FEA-441E-93B0-E5DBE7698ADC}">
      <dgm:prSet/>
      <dgm:spPr/>
      <dgm:t>
        <a:bodyPr/>
        <a:lstStyle/>
        <a:p>
          <a:endParaRPr lang="ru-RU"/>
        </a:p>
      </dgm:t>
    </dgm:pt>
    <dgm:pt modelId="{4931217B-0542-498F-B8DA-4AAF498AEA2C}" type="sibTrans" cxnId="{04EA7D3A-4FEA-441E-93B0-E5DBE7698ADC}">
      <dgm:prSet/>
      <dgm:spPr/>
      <dgm:t>
        <a:bodyPr/>
        <a:lstStyle/>
        <a:p>
          <a:endParaRPr lang="ru-RU"/>
        </a:p>
      </dgm:t>
    </dgm:pt>
    <dgm:pt modelId="{6C7CD776-7089-423B-9255-68427A3525EE}">
      <dgm:prSet phldrT="[Текст]"/>
      <dgm:spPr/>
      <dgm:t>
        <a:bodyPr/>
        <a:lstStyle/>
        <a:p>
          <a:r>
            <a:rPr lang="ru-RU" dirty="0" smtClean="0"/>
            <a:t>современную научно-производственную инфраструктуру для предприятий Кластера;</a:t>
          </a:r>
          <a:endParaRPr lang="ru-RU" dirty="0"/>
        </a:p>
      </dgm:t>
    </dgm:pt>
    <dgm:pt modelId="{D84F4637-81D9-43F6-BC12-BA93468A4DAE}" type="parTrans" cxnId="{6BFD4ED9-FA49-44A2-A344-14C8EAA07F36}">
      <dgm:prSet/>
      <dgm:spPr/>
      <dgm:t>
        <a:bodyPr/>
        <a:lstStyle/>
        <a:p>
          <a:endParaRPr lang="ru-RU"/>
        </a:p>
      </dgm:t>
    </dgm:pt>
    <dgm:pt modelId="{CCA0D59D-F12A-4371-9F64-8FFC16FE6C1B}" type="sibTrans" cxnId="{6BFD4ED9-FA49-44A2-A344-14C8EAA07F36}">
      <dgm:prSet/>
      <dgm:spPr/>
      <dgm:t>
        <a:bodyPr/>
        <a:lstStyle/>
        <a:p>
          <a:endParaRPr lang="ru-RU"/>
        </a:p>
      </dgm:t>
    </dgm:pt>
    <dgm:pt modelId="{6CE6B27C-9DF4-424E-90B5-FE1E27F2588A}">
      <dgm:prSet phldrT="[Текст]"/>
      <dgm:spPr/>
      <dgm:t>
        <a:bodyPr/>
        <a:lstStyle/>
        <a:p>
          <a:r>
            <a:rPr lang="ru-RU" dirty="0" smtClean="0"/>
            <a:t>передовые разработки и современные системы проектирования новых  продуктов отрасли;</a:t>
          </a:r>
          <a:endParaRPr lang="ru-RU" dirty="0"/>
        </a:p>
      </dgm:t>
    </dgm:pt>
    <dgm:pt modelId="{897D5261-6F44-4AF2-BE82-E6EB4848D9ED}" type="parTrans" cxnId="{861690CB-77FC-4449-BFAE-17CAED357283}">
      <dgm:prSet/>
      <dgm:spPr/>
      <dgm:t>
        <a:bodyPr/>
        <a:lstStyle/>
        <a:p>
          <a:endParaRPr lang="ru-RU"/>
        </a:p>
      </dgm:t>
    </dgm:pt>
    <dgm:pt modelId="{FB9D8646-EB5A-4804-BB2C-DBA398476142}" type="sibTrans" cxnId="{861690CB-77FC-4449-BFAE-17CAED357283}">
      <dgm:prSet/>
      <dgm:spPr/>
      <dgm:t>
        <a:bodyPr/>
        <a:lstStyle/>
        <a:p>
          <a:endParaRPr lang="ru-RU"/>
        </a:p>
      </dgm:t>
    </dgm:pt>
    <dgm:pt modelId="{CEB25460-5979-4A58-AC86-EDDB88072CC9}">
      <dgm:prSet phldrT="[Текст]"/>
      <dgm:spPr/>
      <dgm:t>
        <a:bodyPr/>
        <a:lstStyle/>
        <a:p>
          <a:r>
            <a:rPr lang="ru-RU" dirty="0" smtClean="0"/>
            <a:t>Подготовить:</a:t>
          </a:r>
          <a:endParaRPr lang="ru-RU" dirty="0"/>
        </a:p>
      </dgm:t>
    </dgm:pt>
    <dgm:pt modelId="{8399A88E-18B8-4814-B8FC-06F7D9124A60}" type="parTrans" cxnId="{44678A77-12BF-41A8-8B4B-DBED3761735E}">
      <dgm:prSet/>
      <dgm:spPr/>
      <dgm:t>
        <a:bodyPr/>
        <a:lstStyle/>
        <a:p>
          <a:endParaRPr lang="ru-RU"/>
        </a:p>
      </dgm:t>
    </dgm:pt>
    <dgm:pt modelId="{7E9C4349-7A8C-4CD1-A11D-D43A0A400458}" type="sibTrans" cxnId="{44678A77-12BF-41A8-8B4B-DBED3761735E}">
      <dgm:prSet/>
      <dgm:spPr/>
      <dgm:t>
        <a:bodyPr/>
        <a:lstStyle/>
        <a:p>
          <a:endParaRPr lang="ru-RU"/>
        </a:p>
      </dgm:t>
    </dgm:pt>
    <dgm:pt modelId="{DBA25A86-B756-454E-B344-924E94C8C0DF}">
      <dgm:prSet phldrT="[Текст]"/>
      <dgm:spPr/>
      <dgm:t>
        <a:bodyPr/>
        <a:lstStyle/>
        <a:p>
          <a:r>
            <a:rPr lang="ru-RU" dirty="0" smtClean="0"/>
            <a:t>комплексные производственно-технологические пакеты для выгодных инвестиционных вложений;</a:t>
          </a:r>
          <a:endParaRPr lang="ru-RU" dirty="0"/>
        </a:p>
      </dgm:t>
    </dgm:pt>
    <dgm:pt modelId="{D0C293E6-2E82-415B-AE32-D89599FC5A34}" type="parTrans" cxnId="{B1FC62CD-CCA1-4FF6-932B-2B7D3BD20657}">
      <dgm:prSet/>
      <dgm:spPr/>
      <dgm:t>
        <a:bodyPr/>
        <a:lstStyle/>
        <a:p>
          <a:endParaRPr lang="ru-RU"/>
        </a:p>
      </dgm:t>
    </dgm:pt>
    <dgm:pt modelId="{3F7460F8-7150-429D-AF7F-3BDC8ABF7EBE}" type="sibTrans" cxnId="{B1FC62CD-CCA1-4FF6-932B-2B7D3BD20657}">
      <dgm:prSet/>
      <dgm:spPr/>
      <dgm:t>
        <a:bodyPr/>
        <a:lstStyle/>
        <a:p>
          <a:endParaRPr lang="ru-RU"/>
        </a:p>
      </dgm:t>
    </dgm:pt>
    <dgm:pt modelId="{C71C5416-AFDE-4CEF-9FCC-0CA4709160C7}">
      <dgm:prSet phldrT="[Текст]"/>
      <dgm:spPr/>
      <dgm:t>
        <a:bodyPr/>
        <a:lstStyle/>
        <a:p>
          <a:r>
            <a:rPr lang="ru-RU" dirty="0" smtClean="0"/>
            <a:t>высококвалифицированных специалистов для отрасли.</a:t>
          </a:r>
          <a:endParaRPr lang="ru-RU" dirty="0"/>
        </a:p>
      </dgm:t>
    </dgm:pt>
    <dgm:pt modelId="{8387780F-4B40-4095-949F-CACB84798254}" type="parTrans" cxnId="{80F8E2E5-F64D-4ACF-B4C0-D12F9AA86F68}">
      <dgm:prSet/>
      <dgm:spPr/>
      <dgm:t>
        <a:bodyPr/>
        <a:lstStyle/>
        <a:p>
          <a:endParaRPr lang="ru-RU"/>
        </a:p>
      </dgm:t>
    </dgm:pt>
    <dgm:pt modelId="{E89528DF-9F53-4C22-B50F-6BC278F270AC}" type="sibTrans" cxnId="{80F8E2E5-F64D-4ACF-B4C0-D12F9AA86F68}">
      <dgm:prSet/>
      <dgm:spPr/>
      <dgm:t>
        <a:bodyPr/>
        <a:lstStyle/>
        <a:p>
          <a:endParaRPr lang="ru-RU"/>
        </a:p>
      </dgm:t>
    </dgm:pt>
    <dgm:pt modelId="{C3F92563-552B-4D0F-A56E-11191148E1A2}" type="pres">
      <dgm:prSet presAssocID="{E569B4A3-31C0-4E5D-9FD5-19C41A1F4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D43FF-E3D1-4244-A2D1-9828D846E9AA}" type="pres">
      <dgm:prSet presAssocID="{FC6288A4-7EA6-453D-B3A5-4A0B9E8A81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9462-D1F0-4AC1-BD2F-E6ECFDE9BB64}" type="pres">
      <dgm:prSet presAssocID="{FC6288A4-7EA6-453D-B3A5-4A0B9E8A816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3E897-5F87-4718-BEEE-D19357BBA6EF}" type="pres">
      <dgm:prSet presAssocID="{A35FBFD9-EA6D-4D5F-8ECD-33F590A35F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95ECC-77D8-40F2-89FE-5E8DFC8027BD}" type="pres">
      <dgm:prSet presAssocID="{A35FBFD9-EA6D-4D5F-8ECD-33F590A35F0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C6DB-D646-45A9-878C-4ADAE82AC611}" type="pres">
      <dgm:prSet presAssocID="{CEB25460-5979-4A58-AC86-EDDB88072C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D39EA-B60D-4E03-A220-F6C68F779DC3}" type="pres">
      <dgm:prSet presAssocID="{CEB25460-5979-4A58-AC86-EDDB88072CC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71258-50EB-4D0C-8920-91381561373B}" type="presOf" srcId="{E569B4A3-31C0-4E5D-9FD5-19C41A1F4B75}" destId="{C3F92563-552B-4D0F-A56E-11191148E1A2}" srcOrd="0" destOrd="0" presId="urn:microsoft.com/office/officeart/2005/8/layout/vList2"/>
    <dgm:cxn modelId="{B66A8E87-7955-4B00-8A50-D9CED778F76B}" type="presOf" srcId="{CEB25460-5979-4A58-AC86-EDDB88072CC9}" destId="{0884C6DB-D646-45A9-878C-4ADAE82AC611}" srcOrd="0" destOrd="0" presId="urn:microsoft.com/office/officeart/2005/8/layout/vList2"/>
    <dgm:cxn modelId="{3E7AD480-BA9A-41FC-854E-57DD0C48F2FF}" type="presOf" srcId="{6C7CD776-7089-423B-9255-68427A3525EE}" destId="{05F95ECC-77D8-40F2-89FE-5E8DFC8027BD}" srcOrd="0" destOrd="0" presId="urn:microsoft.com/office/officeart/2005/8/layout/vList2"/>
    <dgm:cxn modelId="{88929CA7-2148-4913-BA82-15D7525BEF19}" type="presOf" srcId="{DBA25A86-B756-454E-B344-924E94C8C0DF}" destId="{D46D39EA-B60D-4E03-A220-F6C68F779DC3}" srcOrd="0" destOrd="0" presId="urn:microsoft.com/office/officeart/2005/8/layout/vList2"/>
    <dgm:cxn modelId="{E1DDE3FD-B543-4F09-89D7-E72B6B31A327}" type="presOf" srcId="{FC6288A4-7EA6-453D-B3A5-4A0B9E8A8164}" destId="{468D43FF-E3D1-4244-A2D1-9828D846E9AA}" srcOrd="0" destOrd="0" presId="urn:microsoft.com/office/officeart/2005/8/layout/vList2"/>
    <dgm:cxn modelId="{479CE5AF-79DC-4683-AAA7-A77A9CE27A3B}" type="presOf" srcId="{C71C5416-AFDE-4CEF-9FCC-0CA4709160C7}" destId="{D46D39EA-B60D-4E03-A220-F6C68F779DC3}" srcOrd="0" destOrd="1" presId="urn:microsoft.com/office/officeart/2005/8/layout/vList2"/>
    <dgm:cxn modelId="{46C85636-2860-4E06-AA7B-793B72AD7D1F}" type="presOf" srcId="{6CE6B27C-9DF4-424E-90B5-FE1E27F2588A}" destId="{9DEF9462-D1F0-4AC1-BD2F-E6ECFDE9BB64}" srcOrd="0" destOrd="1" presId="urn:microsoft.com/office/officeart/2005/8/layout/vList2"/>
    <dgm:cxn modelId="{80F8E2E5-F64D-4ACF-B4C0-D12F9AA86F68}" srcId="{CEB25460-5979-4A58-AC86-EDDB88072CC9}" destId="{C71C5416-AFDE-4CEF-9FCC-0CA4709160C7}" srcOrd="1" destOrd="0" parTransId="{8387780F-4B40-4095-949F-CACB84798254}" sibTransId="{E89528DF-9F53-4C22-B50F-6BC278F270AC}"/>
    <dgm:cxn modelId="{04EA7D3A-4FEA-441E-93B0-E5DBE7698ADC}" srcId="{E569B4A3-31C0-4E5D-9FD5-19C41A1F4B75}" destId="{A35FBFD9-EA6D-4D5F-8ECD-33F590A35F0B}" srcOrd="1" destOrd="0" parTransId="{7B578178-6B29-4333-9100-FC87C093270F}" sibTransId="{4931217B-0542-498F-B8DA-4AAF498AEA2C}"/>
    <dgm:cxn modelId="{A08F0FAF-3DB7-4797-B3C0-A1FBA4057581}" type="presOf" srcId="{A35FBFD9-EA6D-4D5F-8ECD-33F590A35F0B}" destId="{26B3E897-5F87-4718-BEEE-D19357BBA6EF}" srcOrd="0" destOrd="0" presId="urn:microsoft.com/office/officeart/2005/8/layout/vList2"/>
    <dgm:cxn modelId="{7CEFA5D7-68A0-4E03-BD42-0BCAE3C1EAD2}" type="presOf" srcId="{2C00E511-8B2A-45A8-9DF0-6E40CA3BEF1A}" destId="{9DEF9462-D1F0-4AC1-BD2F-E6ECFDE9BB64}" srcOrd="0" destOrd="0" presId="urn:microsoft.com/office/officeart/2005/8/layout/vList2"/>
    <dgm:cxn modelId="{6BFD4ED9-FA49-44A2-A344-14C8EAA07F36}" srcId="{A35FBFD9-EA6D-4D5F-8ECD-33F590A35F0B}" destId="{6C7CD776-7089-423B-9255-68427A3525EE}" srcOrd="0" destOrd="0" parTransId="{D84F4637-81D9-43F6-BC12-BA93468A4DAE}" sibTransId="{CCA0D59D-F12A-4371-9F64-8FFC16FE6C1B}"/>
    <dgm:cxn modelId="{B1FC62CD-CCA1-4FF6-932B-2B7D3BD20657}" srcId="{CEB25460-5979-4A58-AC86-EDDB88072CC9}" destId="{DBA25A86-B756-454E-B344-924E94C8C0DF}" srcOrd="0" destOrd="0" parTransId="{D0C293E6-2E82-415B-AE32-D89599FC5A34}" sibTransId="{3F7460F8-7150-429D-AF7F-3BDC8ABF7EBE}"/>
    <dgm:cxn modelId="{D36A5EA3-1554-40B4-90D5-13B1FCAB5ADA}" srcId="{FC6288A4-7EA6-453D-B3A5-4A0B9E8A8164}" destId="{2C00E511-8B2A-45A8-9DF0-6E40CA3BEF1A}" srcOrd="0" destOrd="0" parTransId="{3DDFB3D0-6D3C-4238-B914-084D7BC5B968}" sibTransId="{6BF53D0F-7DBF-4BF3-9320-CBC0F8B33D0A}"/>
    <dgm:cxn modelId="{861690CB-77FC-4449-BFAE-17CAED357283}" srcId="{FC6288A4-7EA6-453D-B3A5-4A0B9E8A8164}" destId="{6CE6B27C-9DF4-424E-90B5-FE1E27F2588A}" srcOrd="1" destOrd="0" parTransId="{897D5261-6F44-4AF2-BE82-E6EB4848D9ED}" sibTransId="{FB9D8646-EB5A-4804-BB2C-DBA398476142}"/>
    <dgm:cxn modelId="{44678A77-12BF-41A8-8B4B-DBED3761735E}" srcId="{E569B4A3-31C0-4E5D-9FD5-19C41A1F4B75}" destId="{CEB25460-5979-4A58-AC86-EDDB88072CC9}" srcOrd="2" destOrd="0" parTransId="{8399A88E-18B8-4814-B8FC-06F7D9124A60}" sibTransId="{7E9C4349-7A8C-4CD1-A11D-D43A0A400458}"/>
    <dgm:cxn modelId="{C8AA1FE4-7266-4615-834C-B3CDA0B0C22E}" srcId="{E569B4A3-31C0-4E5D-9FD5-19C41A1F4B75}" destId="{FC6288A4-7EA6-453D-B3A5-4A0B9E8A8164}" srcOrd="0" destOrd="0" parTransId="{79AA0AD0-9DFB-481C-8029-43F9A6A63990}" sibTransId="{91C0E00E-F332-4F3B-A181-F95417C6110F}"/>
    <dgm:cxn modelId="{241C7E41-5C24-471A-B085-7D2EC9DE481F}" type="presParOf" srcId="{C3F92563-552B-4D0F-A56E-11191148E1A2}" destId="{468D43FF-E3D1-4244-A2D1-9828D846E9AA}" srcOrd="0" destOrd="0" presId="urn:microsoft.com/office/officeart/2005/8/layout/vList2"/>
    <dgm:cxn modelId="{E43AE544-2ACF-477A-BE08-B07A1152D2FA}" type="presParOf" srcId="{C3F92563-552B-4D0F-A56E-11191148E1A2}" destId="{9DEF9462-D1F0-4AC1-BD2F-E6ECFDE9BB64}" srcOrd="1" destOrd="0" presId="urn:microsoft.com/office/officeart/2005/8/layout/vList2"/>
    <dgm:cxn modelId="{61666983-F5D6-4E7E-82F8-4497D6CA5890}" type="presParOf" srcId="{C3F92563-552B-4D0F-A56E-11191148E1A2}" destId="{26B3E897-5F87-4718-BEEE-D19357BBA6EF}" srcOrd="2" destOrd="0" presId="urn:microsoft.com/office/officeart/2005/8/layout/vList2"/>
    <dgm:cxn modelId="{1A238D4C-48F4-407F-B533-8BB3EA8A6606}" type="presParOf" srcId="{C3F92563-552B-4D0F-A56E-11191148E1A2}" destId="{05F95ECC-77D8-40F2-89FE-5E8DFC8027BD}" srcOrd="3" destOrd="0" presId="urn:microsoft.com/office/officeart/2005/8/layout/vList2"/>
    <dgm:cxn modelId="{6B5178BD-A75D-44E4-992D-796D2BD05124}" type="presParOf" srcId="{C3F92563-552B-4D0F-A56E-11191148E1A2}" destId="{0884C6DB-D646-45A9-878C-4ADAE82AC611}" srcOrd="4" destOrd="0" presId="urn:microsoft.com/office/officeart/2005/8/layout/vList2"/>
    <dgm:cxn modelId="{1C92F0B1-2B71-492F-AEA3-5F3379D65B45}" type="presParOf" srcId="{C3F92563-552B-4D0F-A56E-11191148E1A2}" destId="{D46D39EA-B60D-4E03-A220-F6C68F779DC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88845-45F5-4EAE-A8EC-20FCAB32AC25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DF400E-3CD4-4519-B65F-D933D197E5D5}">
      <dgm:prSet phldrT="[Текст]"/>
      <dgm:spPr/>
      <dgm:t>
        <a:bodyPr/>
        <a:lstStyle/>
        <a:p>
          <a:r>
            <a:rPr lang="ru-RU" b="1" u="none" dirty="0" smtClean="0">
              <a:latin typeface="Myriad Pro"/>
              <a:cs typeface="Myriad Pro"/>
            </a:rPr>
            <a:t>КОМПО-НЕНТЫ</a:t>
          </a:r>
          <a:endParaRPr lang="ru-RU" b="1" u="none" dirty="0">
            <a:latin typeface="Myriad Pro"/>
            <a:cs typeface="Myriad Pro"/>
          </a:endParaRPr>
        </a:p>
      </dgm:t>
    </dgm:pt>
    <dgm:pt modelId="{0607688B-F0EA-47D8-AE71-EA890F7C36E9}" type="parTrans" cxnId="{4D3DEA12-3AB2-4041-8E97-2EF6CC489FD0}">
      <dgm:prSet/>
      <dgm:spPr/>
      <dgm:t>
        <a:bodyPr/>
        <a:lstStyle/>
        <a:p>
          <a:endParaRPr lang="ru-RU"/>
        </a:p>
      </dgm:t>
    </dgm:pt>
    <dgm:pt modelId="{B9E4FB00-8FAE-4356-94E3-3B798D601DF0}" type="sibTrans" cxnId="{4D3DEA12-3AB2-4041-8E97-2EF6CC489FD0}">
      <dgm:prSet/>
      <dgm:spPr/>
      <dgm:t>
        <a:bodyPr/>
        <a:lstStyle/>
        <a:p>
          <a:endParaRPr lang="ru-RU"/>
        </a:p>
      </dgm:t>
    </dgm:pt>
    <dgm:pt modelId="{2F361F7C-D541-4829-A54A-6044ABF53890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8930F015-889A-4BF0-B05D-B702F302D9D8}" type="parTrans" cxnId="{CC29CE28-AE80-4158-B7DC-11B2F994D62B}">
      <dgm:prSet/>
      <dgm:spPr/>
      <dgm:t>
        <a:bodyPr/>
        <a:lstStyle/>
        <a:p>
          <a:endParaRPr lang="ru-RU"/>
        </a:p>
      </dgm:t>
    </dgm:pt>
    <dgm:pt modelId="{A1377E19-F99D-43C0-9762-D44CCE426CAB}" type="sibTrans" cxnId="{CC29CE28-AE80-4158-B7DC-11B2F994D62B}">
      <dgm:prSet/>
      <dgm:spPr/>
      <dgm:t>
        <a:bodyPr/>
        <a:lstStyle/>
        <a:p>
          <a:endParaRPr lang="ru-RU"/>
        </a:p>
      </dgm:t>
    </dgm:pt>
    <dgm:pt modelId="{0127157F-565D-4B48-B58B-F6BE3021C33F}">
      <dgm:prSet phldrT="[Текст]"/>
      <dgm:spPr/>
      <dgm:t>
        <a:bodyPr/>
        <a:lstStyle/>
        <a:p>
          <a:r>
            <a:rPr lang="ru-RU" b="1" u="none" dirty="0" smtClean="0">
              <a:latin typeface="Myriad Pro"/>
              <a:cs typeface="Myriad Pro"/>
            </a:rPr>
            <a:t>ПРОИЗ-ВОДСТВО</a:t>
          </a:r>
          <a:endParaRPr lang="ru-RU" b="1" u="none" dirty="0">
            <a:latin typeface="Myriad Pro"/>
            <a:cs typeface="Myriad Pro"/>
          </a:endParaRPr>
        </a:p>
      </dgm:t>
    </dgm:pt>
    <dgm:pt modelId="{ECB07C12-1567-406C-882C-D7D110E710AC}" type="parTrans" cxnId="{8F1E5744-6D82-41C3-957F-F42E33FF8080}">
      <dgm:prSet/>
      <dgm:spPr/>
      <dgm:t>
        <a:bodyPr/>
        <a:lstStyle/>
        <a:p>
          <a:endParaRPr lang="ru-RU"/>
        </a:p>
      </dgm:t>
    </dgm:pt>
    <dgm:pt modelId="{92BEBBCC-1C7C-40E5-AC28-299B3DBAC811}" type="sibTrans" cxnId="{8F1E5744-6D82-41C3-957F-F42E33FF8080}">
      <dgm:prSet/>
      <dgm:spPr/>
      <dgm:t>
        <a:bodyPr/>
        <a:lstStyle/>
        <a:p>
          <a:endParaRPr lang="ru-RU"/>
        </a:p>
      </dgm:t>
    </dgm:pt>
    <dgm:pt modelId="{3C96203D-2FD8-421C-A302-617C9B716B1F}">
      <dgm:prSet phldrT="[Текст]"/>
      <dgm:spPr>
        <a:solidFill>
          <a:srgbClr val="CCFFCC">
            <a:alpha val="89804"/>
          </a:srgbClr>
        </a:solidFill>
      </dgm:spPr>
      <dgm:t>
        <a:bodyPr lIns="0" rIns="0" bIns="0"/>
        <a:lstStyle/>
        <a:p>
          <a:endParaRPr lang="ru-RU" dirty="0"/>
        </a:p>
      </dgm:t>
    </dgm:pt>
    <dgm:pt modelId="{6ED7B346-B059-4BA3-BC8B-44489D365426}" type="parTrans" cxnId="{266A910F-7FFB-4A5B-A79A-736835E78B8F}">
      <dgm:prSet/>
      <dgm:spPr/>
      <dgm:t>
        <a:bodyPr/>
        <a:lstStyle/>
        <a:p>
          <a:endParaRPr lang="ru-RU"/>
        </a:p>
      </dgm:t>
    </dgm:pt>
    <dgm:pt modelId="{53BC4DF4-A201-4BEC-9A05-2F8D8A0426A7}" type="sibTrans" cxnId="{266A910F-7FFB-4A5B-A79A-736835E78B8F}">
      <dgm:prSet/>
      <dgm:spPr/>
      <dgm:t>
        <a:bodyPr/>
        <a:lstStyle/>
        <a:p>
          <a:endParaRPr lang="ru-RU"/>
        </a:p>
      </dgm:t>
    </dgm:pt>
    <dgm:pt modelId="{8AFF6DCD-D784-494D-A616-0F6A2B2E2B3F}">
      <dgm:prSet phldrT="[Текст]"/>
      <dgm:spPr/>
      <dgm:t>
        <a:bodyPr/>
        <a:lstStyle/>
        <a:p>
          <a:r>
            <a:rPr lang="ru-RU" b="1" u="none" dirty="0" smtClean="0">
              <a:latin typeface="Myriad Pro"/>
              <a:cs typeface="Myriad Pro"/>
            </a:rPr>
            <a:t>НАУКА</a:t>
          </a:r>
          <a:endParaRPr lang="ru-RU" u="none" dirty="0">
            <a:latin typeface="Myriad Pro"/>
            <a:cs typeface="Myriad Pro"/>
          </a:endParaRPr>
        </a:p>
      </dgm:t>
    </dgm:pt>
    <dgm:pt modelId="{870A915B-7B20-47D1-A4E9-28655375ED77}" type="parTrans" cxnId="{D282F148-3E34-45AA-ACAC-B7B635FC5616}">
      <dgm:prSet/>
      <dgm:spPr/>
      <dgm:t>
        <a:bodyPr/>
        <a:lstStyle/>
        <a:p>
          <a:endParaRPr lang="ru-RU"/>
        </a:p>
      </dgm:t>
    </dgm:pt>
    <dgm:pt modelId="{F223BA27-CBDC-4992-86E3-B24BA714AB79}" type="sibTrans" cxnId="{D282F148-3E34-45AA-ACAC-B7B635FC5616}">
      <dgm:prSet/>
      <dgm:spPr/>
      <dgm:t>
        <a:bodyPr/>
        <a:lstStyle/>
        <a:p>
          <a:endParaRPr lang="ru-RU"/>
        </a:p>
      </dgm:t>
    </dgm:pt>
    <dgm:pt modelId="{534E42D0-1050-4479-9BC6-64EEA18042F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800" dirty="0"/>
        </a:p>
      </dgm:t>
    </dgm:pt>
    <dgm:pt modelId="{4256CC33-E4C6-4C28-8ABE-A6F0CF6A14D1}" type="parTrans" cxnId="{4591DF5D-539C-4FB5-832A-3E8E128F94E4}">
      <dgm:prSet/>
      <dgm:spPr/>
      <dgm:t>
        <a:bodyPr/>
        <a:lstStyle/>
        <a:p>
          <a:endParaRPr lang="ru-RU"/>
        </a:p>
      </dgm:t>
    </dgm:pt>
    <dgm:pt modelId="{4FDB59FE-8D96-4CEC-A100-262E8267BBF4}" type="sibTrans" cxnId="{4591DF5D-539C-4FB5-832A-3E8E128F94E4}">
      <dgm:prSet/>
      <dgm:spPr/>
      <dgm:t>
        <a:bodyPr/>
        <a:lstStyle/>
        <a:p>
          <a:endParaRPr lang="ru-RU"/>
        </a:p>
      </dgm:t>
    </dgm:pt>
    <dgm:pt modelId="{E15098D0-5D0D-459C-BCFA-0AC7551BE87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b="0" dirty="0"/>
        </a:p>
      </dgm:t>
    </dgm:pt>
    <dgm:pt modelId="{A783E7E2-52DC-4FFD-98F6-1E01CBE7B7D4}" type="parTrans" cxnId="{FD276342-4EAB-49D0-AD5D-8E8355DFD380}">
      <dgm:prSet/>
      <dgm:spPr/>
      <dgm:t>
        <a:bodyPr/>
        <a:lstStyle/>
        <a:p>
          <a:endParaRPr lang="ru-RU"/>
        </a:p>
      </dgm:t>
    </dgm:pt>
    <dgm:pt modelId="{F986CB14-E71F-4CDD-B2FE-BE4DE52860B8}" type="sibTrans" cxnId="{FD276342-4EAB-49D0-AD5D-8E8355DFD380}">
      <dgm:prSet/>
      <dgm:spPr/>
      <dgm:t>
        <a:bodyPr/>
        <a:lstStyle/>
        <a:p>
          <a:endParaRPr lang="ru-RU"/>
        </a:p>
      </dgm:t>
    </dgm:pt>
    <dgm:pt modelId="{2C642342-B373-4D41-812B-9B92020B90AF}">
      <dgm:prSet phldrT="[Текст]" custT="1"/>
      <dgm:spPr/>
      <dgm:t>
        <a:bodyPr/>
        <a:lstStyle/>
        <a:p>
          <a:r>
            <a:rPr lang="ru-RU" sz="1400" b="1" u="none" dirty="0" smtClean="0">
              <a:latin typeface="Myriad Pro"/>
              <a:cs typeface="Myriad Pro"/>
            </a:rPr>
            <a:t>НИОКР</a:t>
          </a:r>
          <a:endParaRPr lang="ru-RU" sz="1400" u="none" dirty="0">
            <a:latin typeface="Myriad Pro"/>
            <a:cs typeface="Myriad Pro"/>
          </a:endParaRPr>
        </a:p>
      </dgm:t>
    </dgm:pt>
    <dgm:pt modelId="{0D07DCC8-9D21-4C94-BF46-161948DD96ED}" type="sibTrans" cxnId="{E3181DF3-D440-4ED8-902D-EE94EEC13663}">
      <dgm:prSet/>
      <dgm:spPr/>
      <dgm:t>
        <a:bodyPr/>
        <a:lstStyle/>
        <a:p>
          <a:endParaRPr lang="ru-RU"/>
        </a:p>
      </dgm:t>
    </dgm:pt>
    <dgm:pt modelId="{CFB7972A-A1A3-4A42-AD15-A7545D838768}" type="parTrans" cxnId="{E3181DF3-D440-4ED8-902D-EE94EEC13663}">
      <dgm:prSet/>
      <dgm:spPr/>
      <dgm:t>
        <a:bodyPr/>
        <a:lstStyle/>
        <a:p>
          <a:endParaRPr lang="ru-RU"/>
        </a:p>
      </dgm:t>
    </dgm:pt>
    <dgm:pt modelId="{7929A7A5-BF06-4BCA-9BB1-1CBCB3E41D05}" type="pres">
      <dgm:prSet presAssocID="{5DB88845-45F5-4EAE-A8EC-20FCAB32AC2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1EF7C-B31D-4A59-8B66-17A649EEEFB4}" type="pres">
      <dgm:prSet presAssocID="{5DB88845-45F5-4EAE-A8EC-20FCAB32AC25}" presName="children" presStyleCnt="0"/>
      <dgm:spPr/>
    </dgm:pt>
    <dgm:pt modelId="{677A047E-BC7D-4506-AD73-5754FE766897}" type="pres">
      <dgm:prSet presAssocID="{5DB88845-45F5-4EAE-A8EC-20FCAB32AC25}" presName="child1group" presStyleCnt="0"/>
      <dgm:spPr/>
    </dgm:pt>
    <dgm:pt modelId="{C63D9FDD-8D03-4470-A854-D97618C9FD67}" type="pres">
      <dgm:prSet presAssocID="{5DB88845-45F5-4EAE-A8EC-20FCAB32AC25}" presName="child1" presStyleLbl="bgAcc1" presStyleIdx="0" presStyleCnt="4" custScaleX="131563" custScaleY="135956" custLinFactNeighborX="-26330" custLinFactNeighborY="9161"/>
      <dgm:spPr/>
      <dgm:t>
        <a:bodyPr/>
        <a:lstStyle/>
        <a:p>
          <a:endParaRPr lang="ru-RU"/>
        </a:p>
      </dgm:t>
    </dgm:pt>
    <dgm:pt modelId="{09B94909-9C99-4CA5-9BFB-CEA7D33C626C}" type="pres">
      <dgm:prSet presAssocID="{5DB88845-45F5-4EAE-A8EC-20FCAB32AC2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74B71-01CA-4DB3-AA80-293A46A42FD3}" type="pres">
      <dgm:prSet presAssocID="{5DB88845-45F5-4EAE-A8EC-20FCAB32AC25}" presName="child2group" presStyleCnt="0"/>
      <dgm:spPr/>
    </dgm:pt>
    <dgm:pt modelId="{586CB328-2318-48C8-AE15-3ED86F86B39F}" type="pres">
      <dgm:prSet presAssocID="{5DB88845-45F5-4EAE-A8EC-20FCAB32AC25}" presName="child2" presStyleLbl="bgAcc1" presStyleIdx="1" presStyleCnt="4" custScaleX="148154" custScaleY="157450" custLinFactNeighborX="38587" custLinFactNeighborY="18326"/>
      <dgm:spPr/>
      <dgm:t>
        <a:bodyPr/>
        <a:lstStyle/>
        <a:p>
          <a:endParaRPr lang="ru-RU"/>
        </a:p>
      </dgm:t>
    </dgm:pt>
    <dgm:pt modelId="{625A15ED-45AB-479E-8D44-FD6A8948FEEB}" type="pres">
      <dgm:prSet presAssocID="{5DB88845-45F5-4EAE-A8EC-20FCAB32AC2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85390-668B-4BA6-ABED-6CBD9A821BF3}" type="pres">
      <dgm:prSet presAssocID="{5DB88845-45F5-4EAE-A8EC-20FCAB32AC25}" presName="child3group" presStyleCnt="0"/>
      <dgm:spPr/>
    </dgm:pt>
    <dgm:pt modelId="{D43EE816-6152-4EA0-8D89-AC818FAE77DB}" type="pres">
      <dgm:prSet presAssocID="{5DB88845-45F5-4EAE-A8EC-20FCAB32AC25}" presName="child3" presStyleLbl="bgAcc1" presStyleIdx="2" presStyleCnt="4" custScaleX="129003" custScaleY="127908" custLinFactNeighborX="29319" custLinFactNeighborY="-33775"/>
      <dgm:spPr/>
      <dgm:t>
        <a:bodyPr/>
        <a:lstStyle/>
        <a:p>
          <a:endParaRPr lang="ru-RU"/>
        </a:p>
      </dgm:t>
    </dgm:pt>
    <dgm:pt modelId="{673EB3F4-F790-4207-A821-535496DA53E3}" type="pres">
      <dgm:prSet presAssocID="{5DB88845-45F5-4EAE-A8EC-20FCAB32AC2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D170-B1D5-4B0F-B746-6750CEB0EBE5}" type="pres">
      <dgm:prSet presAssocID="{5DB88845-45F5-4EAE-A8EC-20FCAB32AC25}" presName="child4group" presStyleCnt="0"/>
      <dgm:spPr/>
    </dgm:pt>
    <dgm:pt modelId="{88D32986-4876-4F67-B4C6-3BFE2E4F0082}" type="pres">
      <dgm:prSet presAssocID="{5DB88845-45F5-4EAE-A8EC-20FCAB32AC25}" presName="child4" presStyleLbl="bgAcc1" presStyleIdx="3" presStyleCnt="4" custScaleX="129955" custScaleY="129720" custLinFactNeighborX="-24822" custLinFactNeighborY="-26348"/>
      <dgm:spPr/>
      <dgm:t>
        <a:bodyPr/>
        <a:lstStyle/>
        <a:p>
          <a:endParaRPr lang="ru-RU"/>
        </a:p>
      </dgm:t>
    </dgm:pt>
    <dgm:pt modelId="{7FB8CCF9-25F5-4231-9429-7593A419028B}" type="pres">
      <dgm:prSet presAssocID="{5DB88845-45F5-4EAE-A8EC-20FCAB32AC2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5F17-7549-42E0-A5DC-E13EFB5EA229}" type="pres">
      <dgm:prSet presAssocID="{5DB88845-45F5-4EAE-A8EC-20FCAB32AC25}" presName="childPlaceholder" presStyleCnt="0"/>
      <dgm:spPr/>
    </dgm:pt>
    <dgm:pt modelId="{7C324357-6E26-4F85-95C3-15214644EC1F}" type="pres">
      <dgm:prSet presAssocID="{5DB88845-45F5-4EAE-A8EC-20FCAB32AC25}" presName="circle" presStyleCnt="0"/>
      <dgm:spPr/>
    </dgm:pt>
    <dgm:pt modelId="{EA3096C1-4F43-42BA-ADE6-AFECDB3F160A}" type="pres">
      <dgm:prSet presAssocID="{5DB88845-45F5-4EAE-A8EC-20FCAB32AC25}" presName="quadrant1" presStyleLbl="node1" presStyleIdx="0" presStyleCnt="4" custScaleX="67578" custScaleY="67578" custLinFactNeighborX="14129" custLinFactNeighborY="17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515F-EAE2-46BA-9D73-A6AF370A3160}" type="pres">
      <dgm:prSet presAssocID="{5DB88845-45F5-4EAE-A8EC-20FCAB32AC25}" presName="quadrant2" presStyleLbl="node1" presStyleIdx="1" presStyleCnt="4" custScaleX="67578" custScaleY="67578" custLinFactNeighborX="-19989" custLinFactNeighborY="17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CBA4D-FE63-4068-8B2B-317E533D8642}" type="pres">
      <dgm:prSet presAssocID="{5DB88845-45F5-4EAE-A8EC-20FCAB32AC25}" presName="quadrant3" presStyleLbl="node1" presStyleIdx="2" presStyleCnt="4" custScaleX="67578" custScaleY="67578" custLinFactNeighborX="-19989" custLinFactNeighborY="-16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6A79-CCF0-41DB-9208-1BA04DE4352C}" type="pres">
      <dgm:prSet presAssocID="{5DB88845-45F5-4EAE-A8EC-20FCAB32AC25}" presName="quadrant4" presStyleLbl="node1" presStyleIdx="3" presStyleCnt="4" custScaleX="67578" custScaleY="67578" custLinFactNeighborX="14129" custLinFactNeighborY="-16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300C2-2B1A-4834-8BF2-D156409A5D3E}" type="pres">
      <dgm:prSet presAssocID="{5DB88845-45F5-4EAE-A8EC-20FCAB32AC25}" presName="quadrantPlaceholder" presStyleCnt="0"/>
      <dgm:spPr/>
    </dgm:pt>
    <dgm:pt modelId="{9505A1D7-6145-4140-8A03-DDD4F9CE0843}" type="pres">
      <dgm:prSet presAssocID="{5DB88845-45F5-4EAE-A8EC-20FCAB32AC25}" presName="center1" presStyleLbl="fgShp" presStyleIdx="0" presStyleCnt="2" custScaleX="60864" custScaleY="60864" custLinFactNeighborX="-5302" custLinFactNeighborY="-12074"/>
      <dgm:spPr/>
      <dgm:t>
        <a:bodyPr/>
        <a:lstStyle/>
        <a:p>
          <a:endParaRPr lang="ru-RU"/>
        </a:p>
      </dgm:t>
    </dgm:pt>
    <dgm:pt modelId="{3DC37B7E-F07E-48DD-8732-75E3448DBE0F}" type="pres">
      <dgm:prSet presAssocID="{5DB88845-45F5-4EAE-A8EC-20FCAB32AC25}" presName="center2" presStyleLbl="fgShp" presStyleIdx="1" presStyleCnt="2" custScaleX="68520" custScaleY="68520" custLinFactNeighborX="-4482" custLinFactNeighborY="22602"/>
      <dgm:spPr/>
      <dgm:t>
        <a:bodyPr/>
        <a:lstStyle/>
        <a:p>
          <a:endParaRPr lang="ru-RU"/>
        </a:p>
      </dgm:t>
    </dgm:pt>
  </dgm:ptLst>
  <dgm:cxnLst>
    <dgm:cxn modelId="{D282F148-3E34-45AA-ACAC-B7B635FC5616}" srcId="{5DB88845-45F5-4EAE-A8EC-20FCAB32AC25}" destId="{8AFF6DCD-D784-494D-A616-0F6A2B2E2B3F}" srcOrd="2" destOrd="0" parTransId="{870A915B-7B20-47D1-A4E9-28655375ED77}" sibTransId="{F223BA27-CBDC-4992-86E3-B24BA714AB79}"/>
    <dgm:cxn modelId="{9DFA00EA-D0C1-47D0-B0FB-0114C8F2E6BF}" type="presOf" srcId="{5DB88845-45F5-4EAE-A8EC-20FCAB32AC25}" destId="{7929A7A5-BF06-4BCA-9BB1-1CBCB3E41D05}" srcOrd="0" destOrd="0" presId="urn:microsoft.com/office/officeart/2005/8/layout/cycle4#1"/>
    <dgm:cxn modelId="{29CC64F9-6E64-439D-BC60-2F5FAFDAF698}" type="presOf" srcId="{ABDF400E-3CD4-4519-B65F-D933D197E5D5}" destId="{EA3096C1-4F43-42BA-ADE6-AFECDB3F160A}" srcOrd="0" destOrd="0" presId="urn:microsoft.com/office/officeart/2005/8/layout/cycle4#1"/>
    <dgm:cxn modelId="{C034E06B-2070-4409-A307-B9E9763E1C98}" type="presOf" srcId="{534E42D0-1050-4479-9BC6-64EEA18042FB}" destId="{D43EE816-6152-4EA0-8D89-AC818FAE77DB}" srcOrd="0" destOrd="0" presId="urn:microsoft.com/office/officeart/2005/8/layout/cycle4#1"/>
    <dgm:cxn modelId="{FD276342-4EAB-49D0-AD5D-8E8355DFD380}" srcId="{2C642342-B373-4D41-812B-9B92020B90AF}" destId="{E15098D0-5D0D-459C-BCFA-0AC7551BE875}" srcOrd="0" destOrd="0" parTransId="{A783E7E2-52DC-4FFD-98F6-1E01CBE7B7D4}" sibTransId="{F986CB14-E71F-4CDD-B2FE-BE4DE52860B8}"/>
    <dgm:cxn modelId="{B9001C55-37B5-42EA-A2BF-1A29A3CC00DD}" type="presOf" srcId="{E15098D0-5D0D-459C-BCFA-0AC7551BE875}" destId="{88D32986-4876-4F67-B4C6-3BFE2E4F0082}" srcOrd="0" destOrd="0" presId="urn:microsoft.com/office/officeart/2005/8/layout/cycle4#1"/>
    <dgm:cxn modelId="{9340FF93-73D8-4A59-977B-5C4E50250D95}" type="presOf" srcId="{3C96203D-2FD8-421C-A302-617C9B716B1F}" destId="{586CB328-2318-48C8-AE15-3ED86F86B39F}" srcOrd="0" destOrd="0" presId="urn:microsoft.com/office/officeart/2005/8/layout/cycle4#1"/>
    <dgm:cxn modelId="{E3181DF3-D440-4ED8-902D-EE94EEC13663}" srcId="{5DB88845-45F5-4EAE-A8EC-20FCAB32AC25}" destId="{2C642342-B373-4D41-812B-9B92020B90AF}" srcOrd="3" destOrd="0" parTransId="{CFB7972A-A1A3-4A42-AD15-A7545D838768}" sibTransId="{0D07DCC8-9D21-4C94-BF46-161948DD96ED}"/>
    <dgm:cxn modelId="{4D3DEA12-3AB2-4041-8E97-2EF6CC489FD0}" srcId="{5DB88845-45F5-4EAE-A8EC-20FCAB32AC25}" destId="{ABDF400E-3CD4-4519-B65F-D933D197E5D5}" srcOrd="0" destOrd="0" parTransId="{0607688B-F0EA-47D8-AE71-EA890F7C36E9}" sibTransId="{B9E4FB00-8FAE-4356-94E3-3B798D601DF0}"/>
    <dgm:cxn modelId="{266A910F-7FFB-4A5B-A79A-736835E78B8F}" srcId="{0127157F-565D-4B48-B58B-F6BE3021C33F}" destId="{3C96203D-2FD8-421C-A302-617C9B716B1F}" srcOrd="0" destOrd="0" parTransId="{6ED7B346-B059-4BA3-BC8B-44489D365426}" sibTransId="{53BC4DF4-A201-4BEC-9A05-2F8D8A0426A7}"/>
    <dgm:cxn modelId="{05CA1D63-91DB-4BBC-B7EE-A9482CAAB025}" type="presOf" srcId="{E15098D0-5D0D-459C-BCFA-0AC7551BE875}" destId="{7FB8CCF9-25F5-4231-9429-7593A419028B}" srcOrd="1" destOrd="0" presId="urn:microsoft.com/office/officeart/2005/8/layout/cycle4#1"/>
    <dgm:cxn modelId="{F3058B33-A9EE-4ABE-A4E2-213EC2E52FEA}" type="presOf" srcId="{2F361F7C-D541-4829-A54A-6044ABF53890}" destId="{C63D9FDD-8D03-4470-A854-D97618C9FD67}" srcOrd="0" destOrd="0" presId="urn:microsoft.com/office/officeart/2005/8/layout/cycle4#1"/>
    <dgm:cxn modelId="{CC29CE28-AE80-4158-B7DC-11B2F994D62B}" srcId="{ABDF400E-3CD4-4519-B65F-D933D197E5D5}" destId="{2F361F7C-D541-4829-A54A-6044ABF53890}" srcOrd="0" destOrd="0" parTransId="{8930F015-889A-4BF0-B05D-B702F302D9D8}" sibTransId="{A1377E19-F99D-43C0-9762-D44CCE426CAB}"/>
    <dgm:cxn modelId="{8F1E5744-6D82-41C3-957F-F42E33FF8080}" srcId="{5DB88845-45F5-4EAE-A8EC-20FCAB32AC25}" destId="{0127157F-565D-4B48-B58B-F6BE3021C33F}" srcOrd="1" destOrd="0" parTransId="{ECB07C12-1567-406C-882C-D7D110E710AC}" sibTransId="{92BEBBCC-1C7C-40E5-AC28-299B3DBAC811}"/>
    <dgm:cxn modelId="{0105CD2F-A748-4F38-A68B-44E2D3959B75}" type="presOf" srcId="{534E42D0-1050-4479-9BC6-64EEA18042FB}" destId="{673EB3F4-F790-4207-A821-535496DA53E3}" srcOrd="1" destOrd="0" presId="urn:microsoft.com/office/officeart/2005/8/layout/cycle4#1"/>
    <dgm:cxn modelId="{4591DF5D-539C-4FB5-832A-3E8E128F94E4}" srcId="{8AFF6DCD-D784-494D-A616-0F6A2B2E2B3F}" destId="{534E42D0-1050-4479-9BC6-64EEA18042FB}" srcOrd="0" destOrd="0" parTransId="{4256CC33-E4C6-4C28-8ABE-A6F0CF6A14D1}" sibTransId="{4FDB59FE-8D96-4CEC-A100-262E8267BBF4}"/>
    <dgm:cxn modelId="{EEDE502C-B57E-4643-8002-BDD8676CB413}" type="presOf" srcId="{3C96203D-2FD8-421C-A302-617C9B716B1F}" destId="{625A15ED-45AB-479E-8D44-FD6A8948FEEB}" srcOrd="1" destOrd="0" presId="urn:microsoft.com/office/officeart/2005/8/layout/cycle4#1"/>
    <dgm:cxn modelId="{4F0B7811-BC77-474A-AF23-E665EB70C3F4}" type="presOf" srcId="{8AFF6DCD-D784-494D-A616-0F6A2B2E2B3F}" destId="{49ACBA4D-FE63-4068-8B2B-317E533D8642}" srcOrd="0" destOrd="0" presId="urn:microsoft.com/office/officeart/2005/8/layout/cycle4#1"/>
    <dgm:cxn modelId="{AABC4986-12FB-4B5F-A557-F168A53861DD}" type="presOf" srcId="{2C642342-B373-4D41-812B-9B92020B90AF}" destId="{EF156A79-CCF0-41DB-9208-1BA04DE4352C}" srcOrd="0" destOrd="0" presId="urn:microsoft.com/office/officeart/2005/8/layout/cycle4#1"/>
    <dgm:cxn modelId="{FCDF7772-8504-461D-B55E-7019BCDB5520}" type="presOf" srcId="{2F361F7C-D541-4829-A54A-6044ABF53890}" destId="{09B94909-9C99-4CA5-9BFB-CEA7D33C626C}" srcOrd="1" destOrd="0" presId="urn:microsoft.com/office/officeart/2005/8/layout/cycle4#1"/>
    <dgm:cxn modelId="{B37C667B-5CF8-4F0B-9A09-22543C42FE34}" type="presOf" srcId="{0127157F-565D-4B48-B58B-F6BE3021C33F}" destId="{95F2515F-EAE2-46BA-9D73-A6AF370A3160}" srcOrd="0" destOrd="0" presId="urn:microsoft.com/office/officeart/2005/8/layout/cycle4#1"/>
    <dgm:cxn modelId="{D3C4B152-2FB8-470D-8B86-47A64E83303E}" type="presParOf" srcId="{7929A7A5-BF06-4BCA-9BB1-1CBCB3E41D05}" destId="{2171EF7C-B31D-4A59-8B66-17A649EEEFB4}" srcOrd="0" destOrd="0" presId="urn:microsoft.com/office/officeart/2005/8/layout/cycle4#1"/>
    <dgm:cxn modelId="{1F32C3C1-F218-4361-9DF3-09FADFF5BF30}" type="presParOf" srcId="{2171EF7C-B31D-4A59-8B66-17A649EEEFB4}" destId="{677A047E-BC7D-4506-AD73-5754FE766897}" srcOrd="0" destOrd="0" presId="urn:microsoft.com/office/officeart/2005/8/layout/cycle4#1"/>
    <dgm:cxn modelId="{00F8A041-1A8E-4653-8805-1D7BEB5DD15B}" type="presParOf" srcId="{677A047E-BC7D-4506-AD73-5754FE766897}" destId="{C63D9FDD-8D03-4470-A854-D97618C9FD67}" srcOrd="0" destOrd="0" presId="urn:microsoft.com/office/officeart/2005/8/layout/cycle4#1"/>
    <dgm:cxn modelId="{C37BD20F-1E0D-492D-AED2-F95B12B781D3}" type="presParOf" srcId="{677A047E-BC7D-4506-AD73-5754FE766897}" destId="{09B94909-9C99-4CA5-9BFB-CEA7D33C626C}" srcOrd="1" destOrd="0" presId="urn:microsoft.com/office/officeart/2005/8/layout/cycle4#1"/>
    <dgm:cxn modelId="{286423CF-2DE0-49C4-BF6C-34683A2A657F}" type="presParOf" srcId="{2171EF7C-B31D-4A59-8B66-17A649EEEFB4}" destId="{E1F74B71-01CA-4DB3-AA80-293A46A42FD3}" srcOrd="1" destOrd="0" presId="urn:microsoft.com/office/officeart/2005/8/layout/cycle4#1"/>
    <dgm:cxn modelId="{62F2CC20-2C53-47A9-B785-F7BABED66425}" type="presParOf" srcId="{E1F74B71-01CA-4DB3-AA80-293A46A42FD3}" destId="{586CB328-2318-48C8-AE15-3ED86F86B39F}" srcOrd="0" destOrd="0" presId="urn:microsoft.com/office/officeart/2005/8/layout/cycle4#1"/>
    <dgm:cxn modelId="{D0447B6B-BBC6-492F-AD09-9CFD799CF3E9}" type="presParOf" srcId="{E1F74B71-01CA-4DB3-AA80-293A46A42FD3}" destId="{625A15ED-45AB-479E-8D44-FD6A8948FEEB}" srcOrd="1" destOrd="0" presId="urn:microsoft.com/office/officeart/2005/8/layout/cycle4#1"/>
    <dgm:cxn modelId="{E87068CF-F16B-4F13-8C44-67E7F4C6401F}" type="presParOf" srcId="{2171EF7C-B31D-4A59-8B66-17A649EEEFB4}" destId="{DFC85390-668B-4BA6-ABED-6CBD9A821BF3}" srcOrd="2" destOrd="0" presId="urn:microsoft.com/office/officeart/2005/8/layout/cycle4#1"/>
    <dgm:cxn modelId="{57B74A3E-FDCB-47CA-999E-53AEB0C3E8E5}" type="presParOf" srcId="{DFC85390-668B-4BA6-ABED-6CBD9A821BF3}" destId="{D43EE816-6152-4EA0-8D89-AC818FAE77DB}" srcOrd="0" destOrd="0" presId="urn:microsoft.com/office/officeart/2005/8/layout/cycle4#1"/>
    <dgm:cxn modelId="{B03B8FB3-A6B0-455B-9C92-63FF0AC4493E}" type="presParOf" srcId="{DFC85390-668B-4BA6-ABED-6CBD9A821BF3}" destId="{673EB3F4-F790-4207-A821-535496DA53E3}" srcOrd="1" destOrd="0" presId="urn:microsoft.com/office/officeart/2005/8/layout/cycle4#1"/>
    <dgm:cxn modelId="{7F18C90B-8C62-4448-8993-257624DD87A2}" type="presParOf" srcId="{2171EF7C-B31D-4A59-8B66-17A649EEEFB4}" destId="{4083D170-B1D5-4B0F-B746-6750CEB0EBE5}" srcOrd="3" destOrd="0" presId="urn:microsoft.com/office/officeart/2005/8/layout/cycle4#1"/>
    <dgm:cxn modelId="{F1AB68D8-4D67-44A6-9AB2-AFC98EE6F169}" type="presParOf" srcId="{4083D170-B1D5-4B0F-B746-6750CEB0EBE5}" destId="{88D32986-4876-4F67-B4C6-3BFE2E4F0082}" srcOrd="0" destOrd="0" presId="urn:microsoft.com/office/officeart/2005/8/layout/cycle4#1"/>
    <dgm:cxn modelId="{0CF6B463-FA04-43F9-9342-CA2E3C2432F8}" type="presParOf" srcId="{4083D170-B1D5-4B0F-B746-6750CEB0EBE5}" destId="{7FB8CCF9-25F5-4231-9429-7593A419028B}" srcOrd="1" destOrd="0" presId="urn:microsoft.com/office/officeart/2005/8/layout/cycle4#1"/>
    <dgm:cxn modelId="{1F6C3D17-C23C-4269-96B4-E96DB0D1237C}" type="presParOf" srcId="{2171EF7C-B31D-4A59-8B66-17A649EEEFB4}" destId="{708A5F17-7549-42E0-A5DC-E13EFB5EA229}" srcOrd="4" destOrd="0" presId="urn:microsoft.com/office/officeart/2005/8/layout/cycle4#1"/>
    <dgm:cxn modelId="{7444225E-6FC4-483A-9A18-DCDA1567EF6C}" type="presParOf" srcId="{7929A7A5-BF06-4BCA-9BB1-1CBCB3E41D05}" destId="{7C324357-6E26-4F85-95C3-15214644EC1F}" srcOrd="1" destOrd="0" presId="urn:microsoft.com/office/officeart/2005/8/layout/cycle4#1"/>
    <dgm:cxn modelId="{692E4464-0BB8-4583-98CF-F7451EDCE6C0}" type="presParOf" srcId="{7C324357-6E26-4F85-95C3-15214644EC1F}" destId="{EA3096C1-4F43-42BA-ADE6-AFECDB3F160A}" srcOrd="0" destOrd="0" presId="urn:microsoft.com/office/officeart/2005/8/layout/cycle4#1"/>
    <dgm:cxn modelId="{F201B8F4-08FA-4B1B-B8B0-F11656C31FD3}" type="presParOf" srcId="{7C324357-6E26-4F85-95C3-15214644EC1F}" destId="{95F2515F-EAE2-46BA-9D73-A6AF370A3160}" srcOrd="1" destOrd="0" presId="urn:microsoft.com/office/officeart/2005/8/layout/cycle4#1"/>
    <dgm:cxn modelId="{B5EBC90A-F838-4C96-AF02-A09914DE25DB}" type="presParOf" srcId="{7C324357-6E26-4F85-95C3-15214644EC1F}" destId="{49ACBA4D-FE63-4068-8B2B-317E533D8642}" srcOrd="2" destOrd="0" presId="urn:microsoft.com/office/officeart/2005/8/layout/cycle4#1"/>
    <dgm:cxn modelId="{DF3A5D35-BF2A-4E5D-BA25-686E8BB41BD0}" type="presParOf" srcId="{7C324357-6E26-4F85-95C3-15214644EC1F}" destId="{EF156A79-CCF0-41DB-9208-1BA04DE4352C}" srcOrd="3" destOrd="0" presId="urn:microsoft.com/office/officeart/2005/8/layout/cycle4#1"/>
    <dgm:cxn modelId="{4B177014-0CF2-4CCE-831D-44046916F4A8}" type="presParOf" srcId="{7C324357-6E26-4F85-95C3-15214644EC1F}" destId="{CDE300C2-2B1A-4834-8BF2-D156409A5D3E}" srcOrd="4" destOrd="0" presId="urn:microsoft.com/office/officeart/2005/8/layout/cycle4#1"/>
    <dgm:cxn modelId="{B48AACD5-1F02-4F83-A883-92DD47AC4A2B}" type="presParOf" srcId="{7929A7A5-BF06-4BCA-9BB1-1CBCB3E41D05}" destId="{9505A1D7-6145-4140-8A03-DDD4F9CE0843}" srcOrd="2" destOrd="0" presId="urn:microsoft.com/office/officeart/2005/8/layout/cycle4#1"/>
    <dgm:cxn modelId="{13132719-D3C8-4F31-B8C6-169797CC9380}" type="presParOf" srcId="{7929A7A5-BF06-4BCA-9BB1-1CBCB3E41D05}" destId="{3DC37B7E-F07E-48DD-8732-75E3448DBE0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DDADB-E3E6-445B-8A43-BA14C8E96552}">
      <dsp:nvSpPr>
        <dsp:cNvPr id="0" name=""/>
        <dsp:cNvSpPr/>
      </dsp:nvSpPr>
      <dsp:spPr>
        <a:xfrm>
          <a:off x="26696" y="1963853"/>
          <a:ext cx="2505344" cy="1002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НИОКР</a:t>
          </a:r>
          <a:endParaRPr lang="ru-RU" sz="2400" kern="1200" dirty="0"/>
        </a:p>
      </dsp:txBody>
      <dsp:txXfrm>
        <a:off x="527765" y="1963853"/>
        <a:ext cx="1503207" cy="1002137"/>
      </dsp:txXfrm>
    </dsp:sp>
    <dsp:sp modelId="{64BE5436-9BF3-4206-9FEC-B70CB5CE303D}">
      <dsp:nvSpPr>
        <dsp:cNvPr id="0" name=""/>
        <dsp:cNvSpPr/>
      </dsp:nvSpPr>
      <dsp:spPr>
        <a:xfrm>
          <a:off x="2281506" y="1963853"/>
          <a:ext cx="2505344" cy="10021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Постановка на производство</a:t>
          </a:r>
          <a:endParaRPr lang="ru-RU" sz="1800" kern="1200" dirty="0"/>
        </a:p>
      </dsp:txBody>
      <dsp:txXfrm>
        <a:off x="2782575" y="1963853"/>
        <a:ext cx="1503207" cy="1002137"/>
      </dsp:txXfrm>
    </dsp:sp>
    <dsp:sp modelId="{A3785BA3-1142-4E7F-AFBE-58726B3DE4BE}">
      <dsp:nvSpPr>
        <dsp:cNvPr id="0" name=""/>
        <dsp:cNvSpPr/>
      </dsp:nvSpPr>
      <dsp:spPr>
        <a:xfrm>
          <a:off x="4513731" y="1963853"/>
          <a:ext cx="2505344" cy="100213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Серийный выпуск</a:t>
          </a:r>
          <a:endParaRPr lang="ru-RU" sz="2200" kern="1200" dirty="0"/>
        </a:p>
      </dsp:txBody>
      <dsp:txXfrm>
        <a:off x="5014800" y="1963853"/>
        <a:ext cx="1503207" cy="1002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D43FF-E3D1-4244-A2D1-9828D846E9AA}">
      <dsp:nvSpPr>
        <dsp:cNvPr id="0" name=""/>
        <dsp:cNvSpPr/>
      </dsp:nvSpPr>
      <dsp:spPr>
        <a:xfrm>
          <a:off x="0" y="38479"/>
          <a:ext cx="8100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Объединить:</a:t>
          </a:r>
          <a:endParaRPr lang="ru-RU" sz="2400" kern="1200" dirty="0"/>
        </a:p>
      </dsp:txBody>
      <dsp:txXfrm>
        <a:off x="28100" y="66579"/>
        <a:ext cx="8044200" cy="519439"/>
      </dsp:txXfrm>
    </dsp:sp>
    <dsp:sp modelId="{9DEF9462-D1F0-4AC1-BD2F-E6ECFDE9BB64}">
      <dsp:nvSpPr>
        <dsp:cNvPr id="0" name=""/>
        <dsp:cNvSpPr/>
      </dsp:nvSpPr>
      <dsp:spPr>
        <a:xfrm>
          <a:off x="0" y="614119"/>
          <a:ext cx="81004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усилия в области развития станкоинструментальной отрасли;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передовые разработки и современные системы проектирования новых  продуктов отрасли;</a:t>
          </a:r>
          <a:endParaRPr lang="ru-RU" sz="1900" kern="1200" dirty="0"/>
        </a:p>
      </dsp:txBody>
      <dsp:txXfrm>
        <a:off x="0" y="614119"/>
        <a:ext cx="8100400" cy="919080"/>
      </dsp:txXfrm>
    </dsp:sp>
    <dsp:sp modelId="{26B3E897-5F87-4718-BEEE-D19357BBA6EF}">
      <dsp:nvSpPr>
        <dsp:cNvPr id="0" name=""/>
        <dsp:cNvSpPr/>
      </dsp:nvSpPr>
      <dsp:spPr>
        <a:xfrm>
          <a:off x="0" y="1533199"/>
          <a:ext cx="81004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Создать:</a:t>
          </a:r>
          <a:endParaRPr lang="ru-RU" sz="2400" kern="1200" dirty="0"/>
        </a:p>
      </dsp:txBody>
      <dsp:txXfrm>
        <a:off x="28100" y="1561299"/>
        <a:ext cx="8044200" cy="519439"/>
      </dsp:txXfrm>
    </dsp:sp>
    <dsp:sp modelId="{05F95ECC-77D8-40F2-89FE-5E8DFC8027BD}">
      <dsp:nvSpPr>
        <dsp:cNvPr id="0" name=""/>
        <dsp:cNvSpPr/>
      </dsp:nvSpPr>
      <dsp:spPr>
        <a:xfrm>
          <a:off x="0" y="2108839"/>
          <a:ext cx="8100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современную научно-производственную инфраструктуру для предприятий Кластера;</a:t>
          </a:r>
          <a:endParaRPr lang="ru-RU" sz="1900" kern="1200" dirty="0"/>
        </a:p>
      </dsp:txBody>
      <dsp:txXfrm>
        <a:off x="0" y="2108839"/>
        <a:ext cx="8100400" cy="596160"/>
      </dsp:txXfrm>
    </dsp:sp>
    <dsp:sp modelId="{0884C6DB-D646-45A9-878C-4ADAE82AC611}">
      <dsp:nvSpPr>
        <dsp:cNvPr id="0" name=""/>
        <dsp:cNvSpPr/>
      </dsp:nvSpPr>
      <dsp:spPr>
        <a:xfrm>
          <a:off x="0" y="2704999"/>
          <a:ext cx="8100400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Подготовить:</a:t>
          </a:r>
          <a:endParaRPr lang="ru-RU" sz="2400" kern="1200" dirty="0"/>
        </a:p>
      </dsp:txBody>
      <dsp:txXfrm>
        <a:off x="28100" y="2733099"/>
        <a:ext cx="8044200" cy="519439"/>
      </dsp:txXfrm>
    </dsp:sp>
    <dsp:sp modelId="{D46D39EA-B60D-4E03-A220-F6C68F779DC3}">
      <dsp:nvSpPr>
        <dsp:cNvPr id="0" name=""/>
        <dsp:cNvSpPr/>
      </dsp:nvSpPr>
      <dsp:spPr>
        <a:xfrm>
          <a:off x="0" y="3280639"/>
          <a:ext cx="81004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комплексные производственно-технологические пакеты для выгодных инвестиционных вложений;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высококвалифицированных специалистов для отрасли.</a:t>
          </a:r>
          <a:endParaRPr lang="ru-RU" sz="1900" kern="1200" dirty="0"/>
        </a:p>
      </dsp:txBody>
      <dsp:txXfrm>
        <a:off x="0" y="3280639"/>
        <a:ext cx="8100400" cy="919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EE816-6152-4EA0-8D89-AC818FAE77DB}">
      <dsp:nvSpPr>
        <dsp:cNvPr id="0" name=""/>
        <dsp:cNvSpPr/>
      </dsp:nvSpPr>
      <dsp:spPr>
        <a:xfrm>
          <a:off x="4801796" y="2234340"/>
          <a:ext cx="2540194" cy="163150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599693" y="2678055"/>
        <a:ext cx="1706458" cy="1151949"/>
      </dsp:txXfrm>
    </dsp:sp>
    <dsp:sp modelId="{88D32986-4876-4F67-B4C6-3BFE2E4F0082}">
      <dsp:nvSpPr>
        <dsp:cNvPr id="0" name=""/>
        <dsp:cNvSpPr/>
      </dsp:nvSpPr>
      <dsp:spPr>
        <a:xfrm>
          <a:off x="513596" y="2317517"/>
          <a:ext cx="2558940" cy="165461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/>
        </a:p>
      </dsp:txBody>
      <dsp:txXfrm>
        <a:off x="549943" y="2767518"/>
        <a:ext cx="1718564" cy="1168267"/>
      </dsp:txXfrm>
    </dsp:sp>
    <dsp:sp modelId="{586CB328-2318-48C8-AE15-3ED86F86B39F}">
      <dsp:nvSpPr>
        <dsp:cNvPr id="0" name=""/>
        <dsp:cNvSpPr/>
      </dsp:nvSpPr>
      <dsp:spPr>
        <a:xfrm>
          <a:off x="4795741" y="-3"/>
          <a:ext cx="2917296" cy="2008319"/>
        </a:xfrm>
        <a:prstGeom prst="roundRect">
          <a:avLst>
            <a:gd name="adj" fmla="val 10000"/>
          </a:avLst>
        </a:prstGeom>
        <a:solidFill>
          <a:srgbClr val="CCFFCC">
            <a:alpha val="89804"/>
          </a:srgb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>
        <a:off x="5715046" y="44113"/>
        <a:ext cx="1953875" cy="1418007"/>
      </dsp:txXfrm>
    </dsp:sp>
    <dsp:sp modelId="{C63D9FDD-8D03-4470-A854-D97618C9FD67}">
      <dsp:nvSpPr>
        <dsp:cNvPr id="0" name=""/>
        <dsp:cNvSpPr/>
      </dsp:nvSpPr>
      <dsp:spPr>
        <a:xfrm>
          <a:off x="468071" y="20175"/>
          <a:ext cx="2590603" cy="173415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506165" y="58269"/>
        <a:ext cx="1737234" cy="1224430"/>
      </dsp:txXfrm>
    </dsp:sp>
    <dsp:sp modelId="{EA3096C1-4F43-42BA-ADE6-AFECDB3F160A}">
      <dsp:nvSpPr>
        <dsp:cNvPr id="0" name=""/>
        <dsp:cNvSpPr/>
      </dsp:nvSpPr>
      <dsp:spPr>
        <a:xfrm>
          <a:off x="2727721" y="855408"/>
          <a:ext cx="1166362" cy="116636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latin typeface="Myriad Pro"/>
              <a:cs typeface="Myriad Pro"/>
            </a:rPr>
            <a:t>КОМПО-НЕНТЫ</a:t>
          </a:r>
          <a:endParaRPr lang="ru-RU" sz="1000" b="1" u="none" kern="1200" dirty="0">
            <a:latin typeface="Myriad Pro"/>
            <a:cs typeface="Myriad Pro"/>
          </a:endParaRPr>
        </a:p>
      </dsp:txBody>
      <dsp:txXfrm>
        <a:off x="3069341" y="1197028"/>
        <a:ext cx="824742" cy="824742"/>
      </dsp:txXfrm>
    </dsp:sp>
    <dsp:sp modelId="{95F2515F-EAE2-46BA-9D73-A6AF370A3160}">
      <dsp:nvSpPr>
        <dsp:cNvPr id="0" name=""/>
        <dsp:cNvSpPr/>
      </dsp:nvSpPr>
      <dsp:spPr>
        <a:xfrm rot="5400000">
          <a:off x="3944532" y="855408"/>
          <a:ext cx="1166362" cy="1166362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latin typeface="Myriad Pro"/>
              <a:cs typeface="Myriad Pro"/>
            </a:rPr>
            <a:t>ПРОИЗ-ВОДСТВО</a:t>
          </a:r>
          <a:endParaRPr lang="ru-RU" sz="1000" b="1" u="none" kern="1200" dirty="0">
            <a:latin typeface="Myriad Pro"/>
            <a:cs typeface="Myriad Pro"/>
          </a:endParaRPr>
        </a:p>
      </dsp:txBody>
      <dsp:txXfrm rot="-5400000">
        <a:off x="3944532" y="1197028"/>
        <a:ext cx="824742" cy="824742"/>
      </dsp:txXfrm>
    </dsp:sp>
    <dsp:sp modelId="{49ACBA4D-FE63-4068-8B2B-317E533D8642}">
      <dsp:nvSpPr>
        <dsp:cNvPr id="0" name=""/>
        <dsp:cNvSpPr/>
      </dsp:nvSpPr>
      <dsp:spPr>
        <a:xfrm rot="10800000">
          <a:off x="3944532" y="2072219"/>
          <a:ext cx="1166362" cy="1166362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latin typeface="Myriad Pro"/>
              <a:cs typeface="Myriad Pro"/>
            </a:rPr>
            <a:t>НАУКА</a:t>
          </a:r>
          <a:endParaRPr lang="ru-RU" sz="1000" u="none" kern="1200" dirty="0">
            <a:latin typeface="Myriad Pro"/>
            <a:cs typeface="Myriad Pro"/>
          </a:endParaRPr>
        </a:p>
      </dsp:txBody>
      <dsp:txXfrm rot="10800000">
        <a:off x="3944532" y="2072219"/>
        <a:ext cx="824742" cy="824742"/>
      </dsp:txXfrm>
    </dsp:sp>
    <dsp:sp modelId="{EF156A79-CCF0-41DB-9208-1BA04DE4352C}">
      <dsp:nvSpPr>
        <dsp:cNvPr id="0" name=""/>
        <dsp:cNvSpPr/>
      </dsp:nvSpPr>
      <dsp:spPr>
        <a:xfrm rot="16200000">
          <a:off x="2727721" y="2072219"/>
          <a:ext cx="1166362" cy="1166362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Myriad Pro"/>
              <a:cs typeface="Myriad Pro"/>
            </a:rPr>
            <a:t>НИОКР</a:t>
          </a:r>
          <a:endParaRPr lang="ru-RU" sz="1400" u="none" kern="1200" dirty="0">
            <a:latin typeface="Myriad Pro"/>
            <a:cs typeface="Myriad Pro"/>
          </a:endParaRPr>
        </a:p>
      </dsp:txBody>
      <dsp:txXfrm rot="5400000">
        <a:off x="3069341" y="2072219"/>
        <a:ext cx="824742" cy="824742"/>
      </dsp:txXfrm>
    </dsp:sp>
    <dsp:sp modelId="{9505A1D7-6145-4140-8A03-DDD4F9CE0843}">
      <dsp:nvSpPr>
        <dsp:cNvPr id="0" name=""/>
        <dsp:cNvSpPr/>
      </dsp:nvSpPr>
      <dsp:spPr>
        <a:xfrm>
          <a:off x="3756935" y="1717316"/>
          <a:ext cx="362695" cy="31538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37B7E-F07E-48DD-8732-75E3448DBE0F}">
      <dsp:nvSpPr>
        <dsp:cNvPr id="0" name=""/>
        <dsp:cNvSpPr/>
      </dsp:nvSpPr>
      <dsp:spPr>
        <a:xfrm rot="10800000">
          <a:off x="3739010" y="2076467"/>
          <a:ext cx="408318" cy="35505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4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4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8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0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7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0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4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9F0B6-DCBD-F143-9994-13B0718726E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5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tiff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uster-sp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x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4" descr="cover_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7" y="0"/>
            <a:ext cx="5555986" cy="1388996"/>
          </a:xfrm>
          <a:prstGeom prst="rect">
            <a:avLst/>
          </a:prstGeom>
        </p:spPr>
      </p:pic>
      <p:pic>
        <p:nvPicPr>
          <p:cNvPr id="6" name="Изображение 5" descr="cover_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7" y="5469004"/>
            <a:ext cx="5555986" cy="1388996"/>
          </a:xfrm>
          <a:prstGeom prst="rect">
            <a:avLst/>
          </a:prstGeom>
        </p:spPr>
      </p:pic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90" y="2759722"/>
            <a:ext cx="3150507" cy="8663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6397" y="2618615"/>
            <a:ext cx="3713166" cy="1235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овые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проекты и возможности Петербургских станкостроителей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45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351358"/>
            <a:ext cx="5676067" cy="876834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0083EE"/>
                </a:solidFill>
                <a:latin typeface="Myriad Pro"/>
                <a:cs typeface="Myriad Pro"/>
              </a:rPr>
              <a:t>ОАО </a:t>
            </a:r>
            <a:r>
              <a:rPr lang="ru-RU" sz="2400" dirty="0">
                <a:solidFill>
                  <a:srgbClr val="0083EE"/>
                </a:solidFill>
                <a:latin typeface="Myriad Pro"/>
                <a:cs typeface="Myriad Pro"/>
              </a:rPr>
              <a:t>«Специальное конструкторское бюро измерительных систем с опытным производством»</a:t>
            </a:r>
            <a:endParaRPr lang="ru-RU" sz="24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4068918"/>
            <a:ext cx="7727276" cy="250804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преобразователи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угловых и линейных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перемещений;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устройства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цифровой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индикации;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интерфейсы;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соединительные муфты;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преобразователи сигнала;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система программно-позиционного управления.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492767"/>
            <a:ext cx="6890959" cy="150773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Единственный крупный разработчик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производитель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различных преобразователей перемещений в России 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СНГ.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направления: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170" name="Picture 2" descr="Y:\Отдел маркетинга\КСП СПб\Российский промышленник 2012\Логотипы\СКБ-ИС - 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9" y="2564534"/>
            <a:ext cx="1120123" cy="15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3" descr="inside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5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663219"/>
            <a:ext cx="5526129" cy="564973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 «Станкозавод «ТБС»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4000500"/>
            <a:ext cx="6354797" cy="229743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авиационно-космическая промышленность;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автотракторостроение;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судостроение;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металлургия;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машиностроение;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энергетика;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железнодорожный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транспорт и др.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367738"/>
            <a:ext cx="6194777" cy="161043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Осуществляет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выпуск расточных станков среднего и тяжелого класса,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ремонт 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модернизацию  оборудования.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заказчики: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  <p:pic>
        <p:nvPicPr>
          <p:cNvPr id="35842" name="Picture 2" descr="G:\Участники Кластера\Логотипы предприятий\ТБС\ТБС лого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258" y="2916378"/>
            <a:ext cx="1990725" cy="72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4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535547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800" dirty="0">
                <a:solidFill>
                  <a:srgbClr val="0083EE"/>
                </a:solidFill>
                <a:latin typeface="Myriad Pro"/>
                <a:cs typeface="Myriad Pro"/>
              </a:rPr>
              <a:t>ООО «Санкт-Петербургский завод прецизионного станкостроения»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3207434"/>
            <a:ext cx="7529781" cy="322501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круглошлифовальные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станки,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оптические профилешлифовальные станки,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станки для шлифования 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суперфиниширования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колец подшипников,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автоматические станки для шлифования колец миниатюрных подшипников с диаметром отверстия до 1 мм,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станки для шлифования топливной аппаратуры,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станки для шлифования валков в металлургической промышленности,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специальные токарные полуавтоматы для обработки тонкостенных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труб,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проектированию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круглошлифовальных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 станков последнего поколения особо высокой точности с диапазоном обрабатываемых деталей по диаметру от 0,3 мм до 100 мм и длинной до 400 мм.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508846"/>
            <a:ext cx="6682581" cy="51262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Проектирование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изготовление оборудования: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2050" name="Picture 2" descr="товарный знак_зпс_вариант-2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5992"/>
          <a:stretch>
            <a:fillRect/>
          </a:stretch>
        </p:blipFill>
        <p:spPr bwMode="auto">
          <a:xfrm>
            <a:off x="7416102" y="2612120"/>
            <a:ext cx="1263650" cy="10747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nside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40065"/>
            <a:ext cx="6214623" cy="48812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ЗАО «АВА Гидросистемы»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3885" y="3794760"/>
            <a:ext cx="4870989" cy="250317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нефтегазовая промышленность,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железные дороги,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строительство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гидротехнические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сооружения,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ГЭС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металлургия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станкостроение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оборонные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отрасли 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т.д.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367739"/>
            <a:ext cx="5948423" cy="1205456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Разработчик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производитель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гидравлического оборудования, применяемого в различных отраслях промышленности 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транспорта: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49604"/>
              </p:ext>
            </p:extLst>
          </p:nvPr>
        </p:nvGraphicFramePr>
        <p:xfrm>
          <a:off x="6853039" y="2617912"/>
          <a:ext cx="2079283" cy="61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4" imgW="26644320" imgH="7937280" progId="AcroExch.Document.11">
                  <p:embed/>
                </p:oleObj>
              </mc:Choice>
              <mc:Fallback>
                <p:oleObj name="Acrobat Document" r:id="rId4" imgW="26644320" imgH="7937280" progId="AcroExch.Document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039" y="2617912"/>
                        <a:ext cx="2079283" cy="618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2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«</a:t>
            </a:r>
            <a:r>
              <a:rPr lang="ru-RU" sz="3200" dirty="0" err="1">
                <a:solidFill>
                  <a:srgbClr val="0083EE"/>
                </a:solidFill>
                <a:latin typeface="Myriad Pro"/>
                <a:cs typeface="Myriad Pro"/>
              </a:rPr>
              <a:t>Балт</a:t>
            </a: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-Систем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3460652"/>
            <a:ext cx="5890897" cy="1812436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разработка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производство и комплексная поставка устройств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ЧПУ,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приводов подач и приводов главного движения для металлорежущего оборудования для всех типов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станков.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667115"/>
            <a:ext cx="6194777" cy="58120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4098" name="Picture 2" descr="Y:\Отдел маркетинга\КСП СПб\Российский промышленник 2012\Логотипы\Балт-Систем - л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95" y="2667115"/>
            <a:ext cx="1781689" cy="9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8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1" y="10148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8813" y="1498934"/>
            <a:ext cx="6207954" cy="1702906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ЗАО «Специальное конструкторское бюро тяжелых и уникальных станков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3691602"/>
            <a:ext cx="6354797" cy="229743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технической документации на ремонт и модернизацию металлорежущего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оборудования,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механизмов автоматизации в машиностроении, строительстве,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металлургии,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нестандартного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оборудования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3441" y="3201840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48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56420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ЗАО «Би </a:t>
            </a:r>
            <a:r>
              <a:rPr lang="ru-RU" sz="3200" dirty="0" err="1">
                <a:solidFill>
                  <a:srgbClr val="0083EE"/>
                </a:solidFill>
                <a:latin typeface="Myriad Pro"/>
                <a:cs typeface="Myriad Pro"/>
              </a:rPr>
              <a:t>Питрон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4" y="3091786"/>
            <a:ext cx="5383246" cy="229743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поставка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внедрение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современных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бизнес-решений на предприятиях авиастроения и двигателестроения, судостроения и автомобилестроения, энергомашиностроения и строительства, приборостроения 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др.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2464441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6146" name="Picture 2" descr="Y:\Отдел маркетинга\КСП СПб\Российский промышленник 2012\Логотипы\Би Питрон - л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37" y="2634267"/>
            <a:ext cx="1631678" cy="12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3260" y="4316021"/>
            <a:ext cx="221742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Предлагаемые компанией решения основываются на технологиях поддержки информации об изделии на всех этапах его жизненного цикла (</a:t>
            </a:r>
            <a:r>
              <a:rPr lang="en-US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PLM </a:t>
            </a:r>
            <a:r>
              <a:rPr lang="ru-RU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Product Lifecycle Management</a:t>
            </a:r>
            <a:r>
              <a:rPr lang="ru-RU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).</a:t>
            </a:r>
          </a:p>
        </p:txBody>
      </p:sp>
      <p:pic>
        <p:nvPicPr>
          <p:cNvPr id="11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48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8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173" y="1669850"/>
            <a:ext cx="6214623" cy="113050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«Санкт-Петербургский государственный политехнический университет»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174" y="3291840"/>
            <a:ext cx="6214622" cy="296388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Подготовка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кадров, включая кадры высшей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квалификации;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Повышение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квалификации 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переподготовка кадров;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Выполнение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НИР, НИОКР и НИОКТР для высокотехнологичных отраслей промышленности национальной экономики.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1" y="10148"/>
            <a:ext cx="3342289" cy="2228193"/>
          </a:xfrm>
          <a:prstGeom prst="rect">
            <a:avLst/>
          </a:prstGeom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  <p:pic>
        <p:nvPicPr>
          <p:cNvPr id="31745" name="Picture 1" descr="G:\Участники Кластера\Логотипы предприятий\Санкт-Петербургский Государственный университет\logo-main-g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388" y="2504929"/>
            <a:ext cx="1816821" cy="123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4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:\Участники Кластера\Логотипы предприятий\Лазерный центр\Laser_Center_Log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7914" y="2518966"/>
            <a:ext cx="2096086" cy="871647"/>
          </a:xfrm>
          <a:prstGeom prst="rect">
            <a:avLst/>
          </a:prstGeom>
          <a:noFill/>
        </p:spPr>
      </p:pic>
      <p:pic>
        <p:nvPicPr>
          <p:cNvPr id="4" name="Изображение 3" descr="inside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«Лазерный центр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516" y="3123028"/>
            <a:ext cx="6826398" cy="3520440"/>
          </a:xfrm>
        </p:spPr>
        <p:txBody>
          <a:bodyPr anchor="t">
            <a:noAutofit/>
          </a:bodyPr>
          <a:lstStyle/>
          <a:p>
            <a:pPr lvl="0" algn="just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технологическое  обеспечение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серийного производства базового модельного ряда  модульно-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унифцированных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по уровню мощности лазерных генераторов, по технологической применяемости, по типоразмерам рабочей зоны  лазерных технологических комплексов на основе волоконных генераторов  с реализацией лазерных технологий резки, сварки, маркировки, термообработки, наплавки и т.п.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516" y="2518966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«Киров-Инструмент»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2667115"/>
            <a:ext cx="6502841" cy="948689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производство режущего инструмента, технологической и контрольно-измерительной оснастки.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2321017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3762198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Основная номенклатура: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4366260"/>
            <a:ext cx="7695311" cy="1771649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червячные фрезы,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протяжки,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долбяки,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концевой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инструмент для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различных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типов металлорежущего оборудования.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1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3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4" y="1669849"/>
            <a:ext cx="5433103" cy="98913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Значение станкостроения для экономики страны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5" y="2854036"/>
            <a:ext cx="5691509" cy="887781"/>
          </a:xfrm>
        </p:spPr>
        <p:txBody>
          <a:bodyPr anchor="t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Государство, поддерживающее собственное станкостроение, также поддерживает и современные промышленные производства: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91581" y="2658983"/>
            <a:ext cx="2015965" cy="4102792"/>
          </a:xfrm>
        </p:spPr>
        <p:txBody>
          <a:bodyPr anchor="t">
            <a:normAutofit/>
          </a:bodyPr>
          <a:lstStyle/>
          <a:p>
            <a:pPr algn="l"/>
            <a:r>
              <a:rPr lang="ru-RU" sz="1400" dirty="0" smtClean="0">
                <a:solidFill>
                  <a:srgbClr val="0083EE"/>
                </a:solidFill>
              </a:rPr>
              <a:t>Развитое станкостроение – это основа экономической независимости государства;</a:t>
            </a:r>
            <a:br>
              <a:rPr lang="ru-RU" sz="1400" dirty="0" smtClean="0">
                <a:solidFill>
                  <a:srgbClr val="0083EE"/>
                </a:solidFill>
              </a:rPr>
            </a:br>
            <a:r>
              <a:rPr lang="ru-RU" sz="1400" dirty="0" smtClean="0">
                <a:solidFill>
                  <a:srgbClr val="0083EE"/>
                </a:solidFill>
              </a:rPr>
              <a:t/>
            </a:r>
            <a:br>
              <a:rPr lang="ru-RU" sz="1400" dirty="0" smtClean="0">
                <a:solidFill>
                  <a:srgbClr val="0083EE"/>
                </a:solidFill>
              </a:rPr>
            </a:br>
            <a:r>
              <a:rPr lang="ru-RU" sz="1400" dirty="0" smtClean="0">
                <a:solidFill>
                  <a:srgbClr val="0083EE"/>
                </a:solidFill>
              </a:rPr>
              <a:t/>
            </a:r>
            <a:br>
              <a:rPr lang="ru-RU" sz="1400" dirty="0" smtClean="0">
                <a:solidFill>
                  <a:srgbClr val="0083EE"/>
                </a:solidFill>
              </a:rPr>
            </a:br>
            <a:r>
              <a:rPr lang="ru-RU" sz="1400" dirty="0" smtClean="0">
                <a:solidFill>
                  <a:srgbClr val="0083EE"/>
                </a:solidFill>
              </a:rPr>
              <a:t>Станкостроение – это технологическая база любой модернизации.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6959" y="4088486"/>
            <a:ext cx="6214622" cy="205294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Судостроение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Авиастроение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Космическую сферу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Скоростной железнодорожный транспорт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Современные системы вооружений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433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«</a:t>
            </a:r>
            <a:r>
              <a:rPr lang="ru-RU" sz="3200" dirty="0" err="1">
                <a:solidFill>
                  <a:srgbClr val="0083EE"/>
                </a:solidFill>
                <a:latin typeface="Myriad Pro"/>
                <a:cs typeface="Myriad Pro"/>
              </a:rPr>
              <a:t>МашинИмпЭкс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4729982"/>
            <a:ext cx="8085457" cy="203454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комплекс поставок продукции и сопутствующих услуг,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ремонт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модернизация металлообрабатывающего оборудования,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техническая поддержка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поставляемой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продукции.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4" y="2376782"/>
            <a:ext cx="6540414" cy="163514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Современный инжиниринговый комплекс, обеспечивающий разработку и внедрение инновационных технических решений по металлообработке для модернизации и технологического развития </a:t>
            </a:r>
            <a:r>
              <a:rPr lang="ru-RU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предприятий.</a:t>
            </a:r>
            <a:endParaRPr lang="ru-RU" sz="2200" i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4295332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71539"/>
              </p:ext>
            </p:extLst>
          </p:nvPr>
        </p:nvGraphicFramePr>
        <p:xfrm>
          <a:off x="7370445" y="2667114"/>
          <a:ext cx="1333608" cy="134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4" imgW="2857899" imgH="2886478" progId="">
                  <p:embed/>
                </p:oleObj>
              </mc:Choice>
              <mc:Fallback>
                <p:oleObj r:id="rId4" imgW="2857899" imgH="2886478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445" y="2667114"/>
                        <a:ext cx="1333608" cy="1344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7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1" y="10148"/>
            <a:ext cx="3342289" cy="222819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1669850"/>
            <a:ext cx="6214623" cy="11305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СПб ГБОУ СПО</a:t>
            </a:r>
            <a:b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</a:b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«Петровский колледж»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8813" y="3995225"/>
            <a:ext cx="7291178" cy="2275672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Подготовка, переподготовка и повышение квалификации кадров;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8813" y="2602524"/>
            <a:ext cx="5430130" cy="118168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Многопрофильное учреждение непрерывного профессионального образования, реализующее основные программы СПО базового и повышенного уровней.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  <p:pic>
        <p:nvPicPr>
          <p:cNvPr id="36866" name="Picture 2" descr="G:\Участники Кластера\Логотипы предприятий\Петровский колледж\zn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2092" y="2602524"/>
            <a:ext cx="1746055" cy="188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015" y="1935803"/>
            <a:ext cx="658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ООО «Невский станкостроитель»</a:t>
            </a:r>
            <a:endParaRPr lang="ru-RU" sz="32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3735397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50" y="4339459"/>
            <a:ext cx="6804680" cy="1787446"/>
          </a:xfrm>
        </p:spPr>
        <p:txBody>
          <a:bodyPr anchor="t">
            <a:noAutofit/>
          </a:bodyPr>
          <a:lstStyle/>
          <a:p>
            <a:pPr lvl="0" algn="l"/>
            <a:r>
              <a:rPr lang="ru-RU" sz="2200" dirty="0" smtClean="0">
                <a:latin typeface="Myriad Pro"/>
              </a:rPr>
              <a:t>- производство новых современных многофункциональных станков,</a:t>
            </a:r>
            <a:br>
              <a:rPr lang="ru-RU" sz="2200" dirty="0" smtClean="0">
                <a:latin typeface="Myriad Pro"/>
              </a:rPr>
            </a:br>
            <a:r>
              <a:rPr lang="ru-RU" sz="2200" dirty="0" smtClean="0">
                <a:latin typeface="Myriad Pro"/>
              </a:rPr>
              <a:t>- капитальный ремонт и модернизация  (</a:t>
            </a:r>
            <a:r>
              <a:rPr lang="ru-RU" sz="2200" dirty="0" err="1" smtClean="0">
                <a:latin typeface="Myriad Pro"/>
              </a:rPr>
              <a:t>ретрофитинг</a:t>
            </a:r>
            <a:r>
              <a:rPr lang="ru-RU" sz="2200" dirty="0" smtClean="0">
                <a:latin typeface="Myriad Pro"/>
              </a:rPr>
              <a:t>) станков и оснащение их современными системами управления</a:t>
            </a:r>
            <a:br>
              <a:rPr lang="ru-RU" sz="2200" dirty="0" smtClean="0">
                <a:latin typeface="Myriad Pro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2713569"/>
            <a:ext cx="4666391" cy="102182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latin typeface="Myriad Pro"/>
              </a:rPr>
              <a:t>Поставка средних и тяжелых металлообрабатывающих станков широкой  гаммы.</a:t>
            </a:r>
            <a:endParaRPr lang="ru-RU" sz="2200" dirty="0">
              <a:latin typeface="Myriad Pro"/>
            </a:endParaRPr>
          </a:p>
        </p:txBody>
      </p:sp>
      <p:pic>
        <p:nvPicPr>
          <p:cNvPr id="11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  <p:pic>
        <p:nvPicPr>
          <p:cNvPr id="37891" name="Picture 3" descr="C:\Documents and Settings\Василева\Рабочий стол\Кластер\Кластер с диска\Презентация НС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9026" y="2520578"/>
            <a:ext cx="2334249" cy="1193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x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4" descr="cover_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7" y="0"/>
            <a:ext cx="5555986" cy="1388996"/>
          </a:xfrm>
          <a:prstGeom prst="rect">
            <a:avLst/>
          </a:prstGeom>
        </p:spPr>
      </p:pic>
      <p:pic>
        <p:nvPicPr>
          <p:cNvPr id="6" name="Изображение 5" descr="cover_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7" y="5469004"/>
            <a:ext cx="5555986" cy="1388996"/>
          </a:xfrm>
          <a:prstGeom prst="rect">
            <a:avLst/>
          </a:prstGeom>
        </p:spPr>
      </p:pic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6" y="1811031"/>
            <a:ext cx="3150507" cy="8663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5417" y="3427146"/>
            <a:ext cx="3713166" cy="1235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  <a:hlinkClick r:id="rId6"/>
              </a:rPr>
              <a:t>www.cluster-sp.ru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ru-RU" sz="2800" dirty="0" smtClean="0"/>
              <a:t>тел. (812) 320 49 25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inbox@cluster-sp.ru</a:t>
            </a: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0945" y="1879853"/>
            <a:ext cx="6189865" cy="1558259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>
                <a:solidFill>
                  <a:srgbClr val="0083EE"/>
                </a:solidFill>
                <a:latin typeface="Myriad Pro"/>
                <a:cs typeface="Myriad Pro"/>
              </a:rPr>
              <a:t>Предпосылки создания </a:t>
            </a:r>
            <a:r>
              <a:rPr lang="ru-RU" sz="3000" dirty="0" smtClean="0">
                <a:solidFill>
                  <a:srgbClr val="0083EE"/>
                </a:solidFill>
                <a:latin typeface="Myriad Pro"/>
                <a:cs typeface="Myriad Pro"/>
              </a:rPr>
              <a:t>Кластера </a:t>
            </a:r>
            <a:r>
              <a:rPr lang="ru-RU" sz="3000" dirty="0">
                <a:solidFill>
                  <a:srgbClr val="0083EE"/>
                </a:solidFill>
                <a:latin typeface="Myriad Pro"/>
                <a:cs typeface="Myriad Pro"/>
              </a:rPr>
              <a:t>в станкоинструментальной отрасли</a:t>
            </a:r>
            <a:endParaRPr lang="ru-RU" sz="30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0945" y="3438112"/>
            <a:ext cx="6558743" cy="2556019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1. Разобщенность предприятий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2. Низкая конкурентоспособность предприятий.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3. Отсутствие единой государственной промышленной политики в отрасли.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4. Необходимость формирования научно-производственной инфраструктуры.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91581" y="2658983"/>
            <a:ext cx="2015965" cy="1261853"/>
          </a:xfrm>
        </p:spPr>
        <p:txBody>
          <a:bodyPr anchor="t">
            <a:normAutofit/>
          </a:bodyPr>
          <a:lstStyle/>
          <a:p>
            <a:pPr algn="l"/>
            <a:r>
              <a:rPr lang="ru-RU" sz="1400" dirty="0">
                <a:solidFill>
                  <a:srgbClr val="0083EE"/>
                </a:solidFill>
              </a:rPr>
              <a:t>Конкурентоспособное станкостроение  - фундамент технологической безопасности России</a:t>
            </a:r>
          </a:p>
        </p:txBody>
      </p:sp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-1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0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50795453"/>
              </p:ext>
            </p:extLst>
          </p:nvPr>
        </p:nvGraphicFramePr>
        <p:xfrm>
          <a:off x="592472" y="1213171"/>
          <a:ext cx="7019076" cy="434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Изображение 3" descr="inside_p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4" y="1496292"/>
            <a:ext cx="5626423" cy="11499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Основная цель Кластера – обеспечить жизненный цикл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pic>
        <p:nvPicPr>
          <p:cNvPr id="15" name="Picture 3" descr="C:\Users\apyakin\Pictures\новый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9988" y="4311447"/>
            <a:ext cx="440520" cy="11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apyakin\Pictures\новый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477" y="4311447"/>
            <a:ext cx="442348" cy="11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apyakin\Pictures\новый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0229" y="4311447"/>
            <a:ext cx="442348" cy="11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3534" y="5587801"/>
            <a:ext cx="7130576" cy="69231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Кластера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" y="-2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0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4" y="1669850"/>
            <a:ext cx="5433103" cy="6477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Задачи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03460"/>
              </p:ext>
            </p:extLst>
          </p:nvPr>
        </p:nvGraphicFramePr>
        <p:xfrm>
          <a:off x="446778" y="2317550"/>
          <a:ext cx="8100400" cy="42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" y="-1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7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534" y="1580492"/>
            <a:ext cx="5758873" cy="6477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Базовые участники Кластера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65973721"/>
              </p:ext>
            </p:extLst>
          </p:nvPr>
        </p:nvGraphicFramePr>
        <p:xfrm>
          <a:off x="414533" y="2562213"/>
          <a:ext cx="7939757" cy="407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4983" y="2729345"/>
            <a:ext cx="2735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ОАО «Кировский Завод»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«Киров-Станкомаш»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«Станкозавод «ТБС»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«Санкт-Петербургский завод прецизионного станкостроения»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«Лазерный Центр»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«Невский станкостроитель"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«Киров-Инструмент» 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824" y="2729345"/>
            <a:ext cx="2478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ОАО «СКБ ИС»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ЗАО «АВА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Гидросистемы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Балт-Систем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ЗАО «СП«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Би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Питрон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4983" y="5237018"/>
            <a:ext cx="2361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ФГБОУ ВПО «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СПбГПУ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СПб ГБОУ СПО «Петровский колледж»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120" y="5043055"/>
            <a:ext cx="242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ЗАО «СКБ ТУС»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«Киров-Станкомаш»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«Станкозавод «ТБС»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«Санкт-Петербургский завод прецизионного станкостроения»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«Лазерный Центр»</a:t>
            </a:r>
          </a:p>
        </p:txBody>
      </p:sp>
      <p:pic>
        <p:nvPicPr>
          <p:cNvPr id="10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9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Василева\Рабочий стол\Кластер\Кластер с диска\Рисунок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4340698" cy="6877050"/>
          </a:xfrm>
          <a:prstGeom prst="rect">
            <a:avLst/>
          </a:prstGeom>
          <a:noFill/>
        </p:spPr>
      </p:pic>
      <p:pic>
        <p:nvPicPr>
          <p:cNvPr id="35843" name="Picture 3" descr="C:\Documents and Settings\Василева\Рабочий стол\Кластер\Кластер с диска\Рисунок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000" y="-19050"/>
            <a:ext cx="4860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1669850"/>
            <a:ext cx="6214623" cy="63901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ОАО </a:t>
            </a: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«Кировский завод»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2912012"/>
            <a:ext cx="7669246" cy="374904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для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агропромышленного комплекса;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топливно-энергетического комплекса;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дорожного, промышленного и гражданского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строительства;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нефтегазового сектора;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атомной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энергетики;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оборонной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сферы;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лесного и коммунального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хозяйства;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железнодорожного транспорта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;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судостроения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2388232"/>
            <a:ext cx="3874485" cy="523780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Основная продукция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82" y="2610472"/>
            <a:ext cx="1843844" cy="10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1669850"/>
            <a:ext cx="6214623" cy="63901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ООО «</a:t>
            </a: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Киров-Станкомаш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4028870"/>
            <a:ext cx="5989037" cy="172593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Производство станков;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Модернизация и капитальный ремонт;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Комплексное  сервисное обслуживание;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Поставка импортного оборудования;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Инжиниринг.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2434590"/>
            <a:ext cx="6474706" cy="137160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Специализируется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на модернизации зубообрабатывающих, горизонтально-расточных, тяжелых и уникальных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станков.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направления: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028" name="Picture 4" descr="Y:\Отдел Маркетинга\Фото, видео\Логотипы\Киров-Станкомаш-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63" y="2667539"/>
            <a:ext cx="1826121" cy="7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647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Acrobat Document</vt:lpstr>
      <vt:lpstr>Презентация PowerPoint</vt:lpstr>
      <vt:lpstr>Значение станкостроения для экономики страны</vt:lpstr>
      <vt:lpstr>Предпосылки создания Кластера в станкоинструментальной отрасли</vt:lpstr>
      <vt:lpstr>Основная цель Кластера – обеспечить жизненный цикл</vt:lpstr>
      <vt:lpstr>Задачи</vt:lpstr>
      <vt:lpstr>Базовые участники Кластера</vt:lpstr>
      <vt:lpstr>Презентация PowerPoint</vt:lpstr>
      <vt:lpstr>ОАО «Кировский завод»</vt:lpstr>
      <vt:lpstr>ООО «Киров-Станкомаш»</vt:lpstr>
      <vt:lpstr>ОАО «Специальное конструкторское бюро измерительных систем с опытным производством»</vt:lpstr>
      <vt:lpstr>ООО  «Станкозавод «ТБС»</vt:lpstr>
      <vt:lpstr>ООО «Санкт-Петербургский завод прецизионного станкостроения» </vt:lpstr>
      <vt:lpstr>ЗАО «АВА Гидросистемы»</vt:lpstr>
      <vt:lpstr>ООО «Балт-Систем»</vt:lpstr>
      <vt:lpstr>ЗАО «Специальное конструкторское бюро тяжелых и уникальных станков»</vt:lpstr>
      <vt:lpstr>ЗАО «Би Питрон»</vt:lpstr>
      <vt:lpstr>«Санкт-Петербургский государственный политехнический университет»</vt:lpstr>
      <vt:lpstr>ООО «Лазерный центр»</vt:lpstr>
      <vt:lpstr>ООО «Киров-Инструмент»</vt:lpstr>
      <vt:lpstr>ООО «МашинИмпЭкс»</vt:lpstr>
      <vt:lpstr>СПб ГБОУ СПО «Петровский колледж»</vt:lpstr>
      <vt:lpstr>Основные виды деятельности: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 Никитина</cp:lastModifiedBy>
  <cp:revision>63</cp:revision>
  <dcterms:created xsi:type="dcterms:W3CDTF">2012-09-24T10:26:42Z</dcterms:created>
  <dcterms:modified xsi:type="dcterms:W3CDTF">2015-02-10T15:13:13Z</dcterms:modified>
</cp:coreProperties>
</file>